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7.xml" ContentType="application/vnd.openxmlformats-officedocument.drawingml.chart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7.xml" ContentType="application/vnd.openxmlformats-officedocument.presentationml.notesSlide+xml"/>
  <Override PartName="/ppt/charts/chart12.xml" ContentType="application/vnd.openxmlformats-officedocument.drawingml.chart+xml"/>
  <Override PartName="/ppt/notesSlides/notesSlide8.xml" ContentType="application/vnd.openxmlformats-officedocument.presentationml.notesSlide+xml"/>
  <Override PartName="/ppt/charts/chart13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9" r:id="rId2"/>
    <p:sldId id="270" r:id="rId3"/>
    <p:sldId id="271" r:id="rId4"/>
    <p:sldId id="281" r:id="rId5"/>
    <p:sldId id="273" r:id="rId6"/>
    <p:sldId id="274" r:id="rId7"/>
    <p:sldId id="275" r:id="rId8"/>
    <p:sldId id="282" r:id="rId9"/>
    <p:sldId id="276" r:id="rId10"/>
    <p:sldId id="277" r:id="rId11"/>
    <p:sldId id="278" r:id="rId12"/>
    <p:sldId id="279" r:id="rId13"/>
    <p:sldId id="2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8BA4"/>
    <a:srgbClr val="111A23"/>
    <a:srgbClr val="D8E3A7"/>
    <a:srgbClr val="B3D03A"/>
    <a:srgbClr val="222A37"/>
    <a:srgbClr val="B7B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DDFA1D-0EF3-4805-9510-6332FED0F0FE}" v="235" dt="2025-08-06T14:35:39.1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 Garmon" userId="bf2d2db6-c86a-47f4-ad6f-2a35a0add63c" providerId="ADAL" clId="{03DDFA1D-0EF3-4805-9510-6332FED0F0FE}"/>
    <pc:docChg chg="undo custSel addSld delSld modSld sldOrd">
      <pc:chgData name="Brian Garmon" userId="bf2d2db6-c86a-47f4-ad6f-2a35a0add63c" providerId="ADAL" clId="{03DDFA1D-0EF3-4805-9510-6332FED0F0FE}" dt="2025-08-06T14:47:49.637" v="1368" actId="20577"/>
      <pc:docMkLst>
        <pc:docMk/>
      </pc:docMkLst>
      <pc:sldChg chg="modSp del mod">
        <pc:chgData name="Brian Garmon" userId="bf2d2db6-c86a-47f4-ad6f-2a35a0add63c" providerId="ADAL" clId="{03DDFA1D-0EF3-4805-9510-6332FED0F0FE}" dt="2025-08-05T18:10:43.416" v="69" actId="47"/>
        <pc:sldMkLst>
          <pc:docMk/>
          <pc:sldMk cId="2529335400" sldId="257"/>
        </pc:sldMkLst>
        <pc:spChg chg="mod">
          <ac:chgData name="Brian Garmon" userId="bf2d2db6-c86a-47f4-ad6f-2a35a0add63c" providerId="ADAL" clId="{03DDFA1D-0EF3-4805-9510-6332FED0F0FE}" dt="2025-08-05T18:06:20.381" v="13" actId="20577"/>
          <ac:spMkLst>
            <pc:docMk/>
            <pc:sldMk cId="2529335400" sldId="257"/>
            <ac:spMk id="3" creationId="{894953AE-908C-0387-3033-BEA61A309BFD}"/>
          </ac:spMkLst>
        </pc:spChg>
      </pc:sldChg>
      <pc:sldChg chg="modSp del mod">
        <pc:chgData name="Brian Garmon" userId="bf2d2db6-c86a-47f4-ad6f-2a35a0add63c" providerId="ADAL" clId="{03DDFA1D-0EF3-4805-9510-6332FED0F0FE}" dt="2025-08-05T18:10:43.416" v="69" actId="47"/>
        <pc:sldMkLst>
          <pc:docMk/>
          <pc:sldMk cId="2791198478" sldId="259"/>
        </pc:sldMkLst>
        <pc:spChg chg="mod">
          <ac:chgData name="Brian Garmon" userId="bf2d2db6-c86a-47f4-ad6f-2a35a0add63c" providerId="ADAL" clId="{03DDFA1D-0EF3-4805-9510-6332FED0F0FE}" dt="2025-08-05T18:06:34.556" v="27" actId="20577"/>
          <ac:spMkLst>
            <pc:docMk/>
            <pc:sldMk cId="2791198478" sldId="259"/>
            <ac:spMk id="3" creationId="{DF88C7CE-2ADD-B185-D4B0-6D4ADF54E1B3}"/>
          </ac:spMkLst>
        </pc:spChg>
      </pc:sldChg>
      <pc:sldChg chg="modSp del mod">
        <pc:chgData name="Brian Garmon" userId="bf2d2db6-c86a-47f4-ad6f-2a35a0add63c" providerId="ADAL" clId="{03DDFA1D-0EF3-4805-9510-6332FED0F0FE}" dt="2025-08-05T18:10:43.416" v="69" actId="47"/>
        <pc:sldMkLst>
          <pc:docMk/>
          <pc:sldMk cId="2024686968" sldId="268"/>
        </pc:sldMkLst>
        <pc:spChg chg="mod">
          <ac:chgData name="Brian Garmon" userId="bf2d2db6-c86a-47f4-ad6f-2a35a0add63c" providerId="ADAL" clId="{03DDFA1D-0EF3-4805-9510-6332FED0F0FE}" dt="2025-08-05T18:06:43.916" v="41" actId="20577"/>
          <ac:spMkLst>
            <pc:docMk/>
            <pc:sldMk cId="2024686968" sldId="268"/>
            <ac:spMk id="2" creationId="{F3E9784F-9281-ECD2-F4F6-1B51D3420E2F}"/>
          </ac:spMkLst>
        </pc:spChg>
      </pc:sldChg>
      <pc:sldChg chg="addSp delSp modSp mod modNotesTx">
        <pc:chgData name="Brian Garmon" userId="bf2d2db6-c86a-47f4-ad6f-2a35a0add63c" providerId="ADAL" clId="{03DDFA1D-0EF3-4805-9510-6332FED0F0FE}" dt="2025-08-05T18:54:25.582" v="621" actId="27918"/>
        <pc:sldMkLst>
          <pc:docMk/>
          <pc:sldMk cId="511100069" sldId="269"/>
        </pc:sldMkLst>
        <pc:spChg chg="mod">
          <ac:chgData name="Brian Garmon" userId="bf2d2db6-c86a-47f4-ad6f-2a35a0add63c" providerId="ADAL" clId="{03DDFA1D-0EF3-4805-9510-6332FED0F0FE}" dt="2025-08-05T18:09:13.054" v="55" actId="20577"/>
          <ac:spMkLst>
            <pc:docMk/>
            <pc:sldMk cId="511100069" sldId="269"/>
            <ac:spMk id="2" creationId="{70E37A7C-C8B8-9D05-A3A5-D068C1609E84}"/>
          </ac:spMkLst>
        </pc:spChg>
        <pc:spChg chg="del">
          <ac:chgData name="Brian Garmon" userId="bf2d2db6-c86a-47f4-ad6f-2a35a0add63c" providerId="ADAL" clId="{03DDFA1D-0EF3-4805-9510-6332FED0F0FE}" dt="2025-08-05T18:09:20.935" v="56" actId="478"/>
          <ac:spMkLst>
            <pc:docMk/>
            <pc:sldMk cId="511100069" sldId="269"/>
            <ac:spMk id="3" creationId="{D8D51B61-45E6-2B05-13DE-4A784D76C0AF}"/>
          </ac:spMkLst>
        </pc:spChg>
        <pc:spChg chg="add del mod">
          <ac:chgData name="Brian Garmon" userId="bf2d2db6-c86a-47f4-ad6f-2a35a0add63c" providerId="ADAL" clId="{03DDFA1D-0EF3-4805-9510-6332FED0F0FE}" dt="2025-08-05T18:09:23.264" v="57" actId="478"/>
          <ac:spMkLst>
            <pc:docMk/>
            <pc:sldMk cId="511100069" sldId="269"/>
            <ac:spMk id="5" creationId="{34791333-1601-A5C9-8EF3-000925C3C89E}"/>
          </ac:spMkLst>
        </pc:spChg>
        <pc:graphicFrameChg chg="add mod">
          <ac:chgData name="Brian Garmon" userId="bf2d2db6-c86a-47f4-ad6f-2a35a0add63c" providerId="ADAL" clId="{03DDFA1D-0EF3-4805-9510-6332FED0F0FE}" dt="2025-08-05T18:21:04.571" v="545" actId="1038"/>
          <ac:graphicFrameMkLst>
            <pc:docMk/>
            <pc:sldMk cId="511100069" sldId="269"/>
            <ac:graphicFrameMk id="6" creationId="{00000000-0008-0000-0000-000002000000}"/>
          </ac:graphicFrameMkLst>
        </pc:graphicFrameChg>
        <pc:graphicFrameChg chg="add mod">
          <ac:chgData name="Brian Garmon" userId="bf2d2db6-c86a-47f4-ad6f-2a35a0add63c" providerId="ADAL" clId="{03DDFA1D-0EF3-4805-9510-6332FED0F0FE}" dt="2025-08-05T18:10:26.177" v="65"/>
          <ac:graphicFrameMkLst>
            <pc:docMk/>
            <pc:sldMk cId="511100069" sldId="269"/>
            <ac:graphicFrameMk id="7" creationId="{00000000-0008-0000-0000-000002000000}"/>
          </ac:graphicFrameMkLst>
        </pc:graphicFrameChg>
        <pc:graphicFrameChg chg="add mod">
          <ac:chgData name="Brian Garmon" userId="bf2d2db6-c86a-47f4-ad6f-2a35a0add63c" providerId="ADAL" clId="{03DDFA1D-0EF3-4805-9510-6332FED0F0FE}" dt="2025-08-05T18:20:58.473" v="530" actId="1037"/>
          <ac:graphicFrameMkLst>
            <pc:docMk/>
            <pc:sldMk cId="511100069" sldId="269"/>
            <ac:graphicFrameMk id="8" creationId="{13452171-CE9D-CF98-F2FA-FC8694567DAD}"/>
          </ac:graphicFrameMkLst>
        </pc:graphicFrameChg>
      </pc:sldChg>
      <pc:sldChg chg="addSp delSp modSp add mod ord modNotesTx">
        <pc:chgData name="Brian Garmon" userId="bf2d2db6-c86a-47f4-ad6f-2a35a0add63c" providerId="ADAL" clId="{03DDFA1D-0EF3-4805-9510-6332FED0F0FE}" dt="2025-08-06T13:03:28.439" v="999" actId="20577"/>
        <pc:sldMkLst>
          <pc:docMk/>
          <pc:sldMk cId="2032897978" sldId="270"/>
        </pc:sldMkLst>
        <pc:graphicFrameChg chg="add del mod">
          <ac:chgData name="Brian Garmon" userId="bf2d2db6-c86a-47f4-ad6f-2a35a0add63c" providerId="ADAL" clId="{03DDFA1D-0EF3-4805-9510-6332FED0F0FE}" dt="2025-08-05T18:12:31.065" v="81" actId="478"/>
          <ac:graphicFrameMkLst>
            <pc:docMk/>
            <pc:sldMk cId="2032897978" sldId="270"/>
            <ac:graphicFrameMk id="3" creationId="{00000000-0008-0000-0100-000002000000}"/>
          </ac:graphicFrameMkLst>
        </pc:graphicFrameChg>
        <pc:graphicFrameChg chg="add mod">
          <ac:chgData name="Brian Garmon" userId="bf2d2db6-c86a-47f4-ad6f-2a35a0add63c" providerId="ADAL" clId="{03DDFA1D-0EF3-4805-9510-6332FED0F0FE}" dt="2025-08-05T18:21:31.040" v="546"/>
          <ac:graphicFrameMkLst>
            <pc:docMk/>
            <pc:sldMk cId="2032897978" sldId="270"/>
            <ac:graphicFrameMk id="4" creationId="{00000000-0008-0000-0200-000002000000}"/>
          </ac:graphicFrameMkLst>
        </pc:graphicFrameChg>
        <pc:graphicFrameChg chg="del">
          <ac:chgData name="Brian Garmon" userId="bf2d2db6-c86a-47f4-ad6f-2a35a0add63c" providerId="ADAL" clId="{03DDFA1D-0EF3-4805-9510-6332FED0F0FE}" dt="2025-08-05T18:10:58.953" v="70" actId="478"/>
          <ac:graphicFrameMkLst>
            <pc:docMk/>
            <pc:sldMk cId="2032897978" sldId="270"/>
            <ac:graphicFrameMk id="6" creationId="{1079697B-9681-3F62-582B-B0CA033143A9}"/>
          </ac:graphicFrameMkLst>
        </pc:graphicFrameChg>
      </pc:sldChg>
      <pc:sldChg chg="addSp delSp modSp add mod ord modNotesTx">
        <pc:chgData name="Brian Garmon" userId="bf2d2db6-c86a-47f4-ad6f-2a35a0add63c" providerId="ADAL" clId="{03DDFA1D-0EF3-4805-9510-6332FED0F0FE}" dt="2025-08-05T19:13:52.296" v="787" actId="20577"/>
        <pc:sldMkLst>
          <pc:docMk/>
          <pc:sldMk cId="2590993975" sldId="271"/>
        </pc:sldMkLst>
        <pc:graphicFrameChg chg="add mod">
          <ac:chgData name="Brian Garmon" userId="bf2d2db6-c86a-47f4-ad6f-2a35a0add63c" providerId="ADAL" clId="{03DDFA1D-0EF3-4805-9510-6332FED0F0FE}" dt="2025-08-05T18:25:13.012" v="568"/>
          <ac:graphicFrameMkLst>
            <pc:docMk/>
            <pc:sldMk cId="2590993975" sldId="271"/>
            <ac:graphicFrameMk id="3" creationId="{00000000-0008-0000-0300-000002000000}"/>
          </ac:graphicFrameMkLst>
        </pc:graphicFrameChg>
        <pc:graphicFrameChg chg="del mod">
          <ac:chgData name="Brian Garmon" userId="bf2d2db6-c86a-47f4-ad6f-2a35a0add63c" providerId="ADAL" clId="{03DDFA1D-0EF3-4805-9510-6332FED0F0FE}" dt="2025-08-05T18:23:37.006" v="559" actId="478"/>
          <ac:graphicFrameMkLst>
            <pc:docMk/>
            <pc:sldMk cId="2590993975" sldId="271"/>
            <ac:graphicFrameMk id="6" creationId="{451C7DF8-5A38-381F-B18C-5E1284D890F0}"/>
          </ac:graphicFrameMkLst>
        </pc:graphicFrameChg>
      </pc:sldChg>
      <pc:sldChg chg="addSp delSp modSp add del mod">
        <pc:chgData name="Brian Garmon" userId="bf2d2db6-c86a-47f4-ad6f-2a35a0add63c" providerId="ADAL" clId="{03DDFA1D-0EF3-4805-9510-6332FED0F0FE}" dt="2025-08-06T14:44:31.437" v="1158" actId="47"/>
        <pc:sldMkLst>
          <pc:docMk/>
          <pc:sldMk cId="3171737337" sldId="272"/>
        </pc:sldMkLst>
        <pc:graphicFrameChg chg="add mod">
          <ac:chgData name="Brian Garmon" userId="bf2d2db6-c86a-47f4-ad6f-2a35a0add63c" providerId="ADAL" clId="{03DDFA1D-0EF3-4805-9510-6332FED0F0FE}" dt="2025-08-05T18:54:49.738" v="654" actId="20577"/>
          <ac:graphicFrameMkLst>
            <pc:docMk/>
            <pc:sldMk cId="3171737337" sldId="272"/>
            <ac:graphicFrameMk id="3" creationId="{752014FC-4ACE-3900-D9B5-E73F943A19AC}"/>
          </ac:graphicFrameMkLst>
        </pc:graphicFrameChg>
        <pc:graphicFrameChg chg="del">
          <ac:chgData name="Brian Garmon" userId="bf2d2db6-c86a-47f4-ad6f-2a35a0add63c" providerId="ADAL" clId="{03DDFA1D-0EF3-4805-9510-6332FED0F0FE}" dt="2025-08-05T18:52:20.431" v="610" actId="478"/>
          <ac:graphicFrameMkLst>
            <pc:docMk/>
            <pc:sldMk cId="3171737337" sldId="272"/>
            <ac:graphicFrameMk id="6" creationId="{0D030617-D827-46B2-FEEA-60944AA51A5D}"/>
          </ac:graphicFrameMkLst>
        </pc:graphicFrameChg>
      </pc:sldChg>
      <pc:sldChg chg="addSp delSp modSp add mod ord">
        <pc:chgData name="Brian Garmon" userId="bf2d2db6-c86a-47f4-ad6f-2a35a0add63c" providerId="ADAL" clId="{03DDFA1D-0EF3-4805-9510-6332FED0F0FE}" dt="2025-08-05T19:12:28.047" v="738"/>
        <pc:sldMkLst>
          <pc:docMk/>
          <pc:sldMk cId="3616876637" sldId="273"/>
        </pc:sldMkLst>
        <pc:graphicFrameChg chg="del">
          <ac:chgData name="Brian Garmon" userId="bf2d2db6-c86a-47f4-ad6f-2a35a0add63c" providerId="ADAL" clId="{03DDFA1D-0EF3-4805-9510-6332FED0F0FE}" dt="2025-08-05T18:55:06.482" v="655" actId="478"/>
          <ac:graphicFrameMkLst>
            <pc:docMk/>
            <pc:sldMk cId="3616876637" sldId="273"/>
            <ac:graphicFrameMk id="3" creationId="{0F512347-602A-944B-FA72-9CD55F654A4E}"/>
          </ac:graphicFrameMkLst>
        </pc:graphicFrameChg>
        <pc:graphicFrameChg chg="add mod">
          <ac:chgData name="Brian Garmon" userId="bf2d2db6-c86a-47f4-ad6f-2a35a0add63c" providerId="ADAL" clId="{03DDFA1D-0EF3-4805-9510-6332FED0F0FE}" dt="2025-08-05T18:56:09.745" v="661"/>
          <ac:graphicFrameMkLst>
            <pc:docMk/>
            <pc:sldMk cId="3616876637" sldId="273"/>
            <ac:graphicFrameMk id="4" creationId="{00000000-0008-0000-0800-000002000000}"/>
          </ac:graphicFrameMkLst>
        </pc:graphicFrameChg>
      </pc:sldChg>
      <pc:sldChg chg="addSp delSp modSp add mod ord">
        <pc:chgData name="Brian Garmon" userId="bf2d2db6-c86a-47f4-ad6f-2a35a0add63c" providerId="ADAL" clId="{03DDFA1D-0EF3-4805-9510-6332FED0F0FE}" dt="2025-08-05T19:14:41.470" v="789"/>
        <pc:sldMkLst>
          <pc:docMk/>
          <pc:sldMk cId="1887469121" sldId="274"/>
        </pc:sldMkLst>
        <pc:graphicFrameChg chg="del">
          <ac:chgData name="Brian Garmon" userId="bf2d2db6-c86a-47f4-ad6f-2a35a0add63c" providerId="ADAL" clId="{03DDFA1D-0EF3-4805-9510-6332FED0F0FE}" dt="2025-08-05T19:00:35.491" v="662" actId="478"/>
          <ac:graphicFrameMkLst>
            <pc:docMk/>
            <pc:sldMk cId="1887469121" sldId="274"/>
            <ac:graphicFrameMk id="3" creationId="{D90563AD-18CF-2153-E0A9-B6AD084A32F6}"/>
          </ac:graphicFrameMkLst>
        </pc:graphicFrameChg>
        <pc:graphicFrameChg chg="add mod">
          <ac:chgData name="Brian Garmon" userId="bf2d2db6-c86a-47f4-ad6f-2a35a0add63c" providerId="ADAL" clId="{03DDFA1D-0EF3-4805-9510-6332FED0F0FE}" dt="2025-08-05T19:01:55.031" v="699" actId="20577"/>
          <ac:graphicFrameMkLst>
            <pc:docMk/>
            <pc:sldMk cId="1887469121" sldId="274"/>
            <ac:graphicFrameMk id="4" creationId="{420C4831-1EEC-F4D0-A18A-40346F49D6A0}"/>
          </ac:graphicFrameMkLst>
        </pc:graphicFrameChg>
      </pc:sldChg>
      <pc:sldChg chg="addSp delSp modSp add mod ord">
        <pc:chgData name="Brian Garmon" userId="bf2d2db6-c86a-47f4-ad6f-2a35a0add63c" providerId="ADAL" clId="{03DDFA1D-0EF3-4805-9510-6332FED0F0FE}" dt="2025-08-05T19:15:01.799" v="791"/>
        <pc:sldMkLst>
          <pc:docMk/>
          <pc:sldMk cId="1613476627" sldId="275"/>
        </pc:sldMkLst>
        <pc:graphicFrameChg chg="del">
          <ac:chgData name="Brian Garmon" userId="bf2d2db6-c86a-47f4-ad6f-2a35a0add63c" providerId="ADAL" clId="{03DDFA1D-0EF3-4805-9510-6332FED0F0FE}" dt="2025-08-05T19:02:40.169" v="700" actId="478"/>
          <ac:graphicFrameMkLst>
            <pc:docMk/>
            <pc:sldMk cId="1613476627" sldId="275"/>
            <ac:graphicFrameMk id="3" creationId="{EF25716F-1039-89A9-15BB-BC432E161022}"/>
          </ac:graphicFrameMkLst>
        </pc:graphicFrameChg>
        <pc:graphicFrameChg chg="add mod">
          <ac:chgData name="Brian Garmon" userId="bf2d2db6-c86a-47f4-ad6f-2a35a0add63c" providerId="ADAL" clId="{03DDFA1D-0EF3-4805-9510-6332FED0F0FE}" dt="2025-08-05T19:04:28.831" v="713"/>
          <ac:graphicFrameMkLst>
            <pc:docMk/>
            <pc:sldMk cId="1613476627" sldId="275"/>
            <ac:graphicFrameMk id="4" creationId="{00000000-0008-0000-0A00-000002000000}"/>
          </ac:graphicFrameMkLst>
        </pc:graphicFrameChg>
      </pc:sldChg>
      <pc:sldChg chg="addSp delSp modSp add mod ord">
        <pc:chgData name="Brian Garmon" userId="bf2d2db6-c86a-47f4-ad6f-2a35a0add63c" providerId="ADAL" clId="{03DDFA1D-0EF3-4805-9510-6332FED0F0FE}" dt="2025-08-05T19:15:26.457" v="793"/>
        <pc:sldMkLst>
          <pc:docMk/>
          <pc:sldMk cId="2207886858" sldId="276"/>
        </pc:sldMkLst>
        <pc:graphicFrameChg chg="del">
          <ac:chgData name="Brian Garmon" userId="bf2d2db6-c86a-47f4-ad6f-2a35a0add63c" providerId="ADAL" clId="{03DDFA1D-0EF3-4805-9510-6332FED0F0FE}" dt="2025-08-05T19:06:31.232" v="717" actId="478"/>
          <ac:graphicFrameMkLst>
            <pc:docMk/>
            <pc:sldMk cId="2207886858" sldId="276"/>
            <ac:graphicFrameMk id="3" creationId="{870A0647-873D-A971-B06A-967554053076}"/>
          </ac:graphicFrameMkLst>
        </pc:graphicFrameChg>
        <pc:graphicFrameChg chg="add mod">
          <ac:chgData name="Brian Garmon" userId="bf2d2db6-c86a-47f4-ad6f-2a35a0add63c" providerId="ADAL" clId="{03DDFA1D-0EF3-4805-9510-6332FED0F0FE}" dt="2025-08-05T19:11:53.964" v="734" actId="20577"/>
          <ac:graphicFrameMkLst>
            <pc:docMk/>
            <pc:sldMk cId="2207886858" sldId="276"/>
            <ac:graphicFrameMk id="4" creationId="{00000000-0008-0000-0B00-000002000000}"/>
          </ac:graphicFrameMkLst>
        </pc:graphicFrameChg>
      </pc:sldChg>
      <pc:sldChg chg="addSp delSp modSp add mod">
        <pc:chgData name="Brian Garmon" userId="bf2d2db6-c86a-47f4-ad6f-2a35a0add63c" providerId="ADAL" clId="{03DDFA1D-0EF3-4805-9510-6332FED0F0FE}" dt="2025-08-05T19:18:45.563" v="809"/>
        <pc:sldMkLst>
          <pc:docMk/>
          <pc:sldMk cId="3432594544" sldId="277"/>
        </pc:sldMkLst>
        <pc:graphicFrameChg chg="del">
          <ac:chgData name="Brian Garmon" userId="bf2d2db6-c86a-47f4-ad6f-2a35a0add63c" providerId="ADAL" clId="{03DDFA1D-0EF3-4805-9510-6332FED0F0FE}" dt="2025-08-05T19:15:51.488" v="794" actId="478"/>
          <ac:graphicFrameMkLst>
            <pc:docMk/>
            <pc:sldMk cId="3432594544" sldId="277"/>
            <ac:graphicFrameMk id="3" creationId="{C41F6E46-A6FF-F190-89C8-AB9D252EBB5A}"/>
          </ac:graphicFrameMkLst>
        </pc:graphicFrameChg>
        <pc:graphicFrameChg chg="add mod">
          <ac:chgData name="Brian Garmon" userId="bf2d2db6-c86a-47f4-ad6f-2a35a0add63c" providerId="ADAL" clId="{03DDFA1D-0EF3-4805-9510-6332FED0F0FE}" dt="2025-08-05T19:18:45.563" v="809"/>
          <ac:graphicFrameMkLst>
            <pc:docMk/>
            <pc:sldMk cId="3432594544" sldId="277"/>
            <ac:graphicFrameMk id="4" creationId="{00000000-0008-0000-0C00-000002000000}"/>
          </ac:graphicFrameMkLst>
        </pc:graphicFrameChg>
      </pc:sldChg>
      <pc:sldChg chg="addSp delSp modSp add mod">
        <pc:chgData name="Brian Garmon" userId="bf2d2db6-c86a-47f4-ad6f-2a35a0add63c" providerId="ADAL" clId="{03DDFA1D-0EF3-4805-9510-6332FED0F0FE}" dt="2025-08-05T19:22:13.150" v="825"/>
        <pc:sldMkLst>
          <pc:docMk/>
          <pc:sldMk cId="1889380986" sldId="278"/>
        </pc:sldMkLst>
        <pc:graphicFrameChg chg="add mod">
          <ac:chgData name="Brian Garmon" userId="bf2d2db6-c86a-47f4-ad6f-2a35a0add63c" providerId="ADAL" clId="{03DDFA1D-0EF3-4805-9510-6332FED0F0FE}" dt="2025-08-05T19:21:44.234" v="822"/>
          <ac:graphicFrameMkLst>
            <pc:docMk/>
            <pc:sldMk cId="1889380986" sldId="278"/>
            <ac:graphicFrameMk id="3" creationId="{00000000-0008-0000-0D00-000002000000}"/>
          </ac:graphicFrameMkLst>
        </pc:graphicFrameChg>
        <pc:graphicFrameChg chg="del">
          <ac:chgData name="Brian Garmon" userId="bf2d2db6-c86a-47f4-ad6f-2a35a0add63c" providerId="ADAL" clId="{03DDFA1D-0EF3-4805-9510-6332FED0F0FE}" dt="2025-08-05T19:20:06.806" v="811" actId="478"/>
          <ac:graphicFrameMkLst>
            <pc:docMk/>
            <pc:sldMk cId="1889380986" sldId="278"/>
            <ac:graphicFrameMk id="4" creationId="{7F1883E4-E1DC-A609-55E3-8A7F1DA61485}"/>
          </ac:graphicFrameMkLst>
        </pc:graphicFrameChg>
        <pc:graphicFrameChg chg="add mod">
          <ac:chgData name="Brian Garmon" userId="bf2d2db6-c86a-47f4-ad6f-2a35a0add63c" providerId="ADAL" clId="{03DDFA1D-0EF3-4805-9510-6332FED0F0FE}" dt="2025-08-05T19:22:13.150" v="825"/>
          <ac:graphicFrameMkLst>
            <pc:docMk/>
            <pc:sldMk cId="1889380986" sldId="278"/>
            <ac:graphicFrameMk id="5" creationId="{00000000-0008-0000-0E00-000002000000}"/>
          </ac:graphicFrameMkLst>
        </pc:graphicFrameChg>
      </pc:sldChg>
      <pc:sldChg chg="addSp delSp modSp add mod modNotesTx">
        <pc:chgData name="Brian Garmon" userId="bf2d2db6-c86a-47f4-ad6f-2a35a0add63c" providerId="ADAL" clId="{03DDFA1D-0EF3-4805-9510-6332FED0F0FE}" dt="2025-08-05T19:31:59.344" v="991" actId="20577"/>
        <pc:sldMkLst>
          <pc:docMk/>
          <pc:sldMk cId="830069462" sldId="279"/>
        </pc:sldMkLst>
        <pc:graphicFrameChg chg="del">
          <ac:chgData name="Brian Garmon" userId="bf2d2db6-c86a-47f4-ad6f-2a35a0add63c" providerId="ADAL" clId="{03DDFA1D-0EF3-4805-9510-6332FED0F0FE}" dt="2025-08-05T19:22:29.171" v="830" actId="478"/>
          <ac:graphicFrameMkLst>
            <pc:docMk/>
            <pc:sldMk cId="830069462" sldId="279"/>
            <ac:graphicFrameMk id="3" creationId="{8353AB23-ED5A-837B-7928-358FF3780256}"/>
          </ac:graphicFrameMkLst>
        </pc:graphicFrameChg>
        <pc:graphicFrameChg chg="add mod">
          <ac:chgData name="Brian Garmon" userId="bf2d2db6-c86a-47f4-ad6f-2a35a0add63c" providerId="ADAL" clId="{03DDFA1D-0EF3-4805-9510-6332FED0F0FE}" dt="2025-08-05T19:23:35.687" v="841" actId="207"/>
          <ac:graphicFrameMkLst>
            <pc:docMk/>
            <pc:sldMk cId="830069462" sldId="279"/>
            <ac:graphicFrameMk id="4" creationId="{00000000-0008-0000-0E00-000002000000}"/>
          </ac:graphicFrameMkLst>
        </pc:graphicFrameChg>
      </pc:sldChg>
      <pc:sldChg chg="addSp delSp modSp add mod modNotesTx">
        <pc:chgData name="Brian Garmon" userId="bf2d2db6-c86a-47f4-ad6f-2a35a0add63c" providerId="ADAL" clId="{03DDFA1D-0EF3-4805-9510-6332FED0F0FE}" dt="2025-08-05T19:29:14.525" v="924" actId="20577"/>
        <pc:sldMkLst>
          <pc:docMk/>
          <pc:sldMk cId="479492506" sldId="280"/>
        </pc:sldMkLst>
        <pc:graphicFrameChg chg="del">
          <ac:chgData name="Brian Garmon" userId="bf2d2db6-c86a-47f4-ad6f-2a35a0add63c" providerId="ADAL" clId="{03DDFA1D-0EF3-4805-9510-6332FED0F0FE}" dt="2025-08-05T19:24:03.674" v="842" actId="478"/>
          <ac:graphicFrameMkLst>
            <pc:docMk/>
            <pc:sldMk cId="479492506" sldId="280"/>
            <ac:graphicFrameMk id="3" creationId="{6361D3C0-F411-76DD-8933-14B40461CC95}"/>
          </ac:graphicFrameMkLst>
        </pc:graphicFrameChg>
        <pc:graphicFrameChg chg="add mod">
          <ac:chgData name="Brian Garmon" userId="bf2d2db6-c86a-47f4-ad6f-2a35a0add63c" providerId="ADAL" clId="{03DDFA1D-0EF3-4805-9510-6332FED0F0FE}" dt="2025-08-05T19:28:16.457" v="853" actId="207"/>
          <ac:graphicFrameMkLst>
            <pc:docMk/>
            <pc:sldMk cId="479492506" sldId="280"/>
            <ac:graphicFrameMk id="4" creationId="{00000000-0008-0000-0F00-000002000000}"/>
          </ac:graphicFrameMkLst>
        </pc:graphicFrameChg>
      </pc:sldChg>
      <pc:sldChg chg="add del">
        <pc:chgData name="Brian Garmon" userId="bf2d2db6-c86a-47f4-ad6f-2a35a0add63c" providerId="ADAL" clId="{03DDFA1D-0EF3-4805-9510-6332FED0F0FE}" dt="2025-08-05T19:31:20.461" v="925" actId="47"/>
        <pc:sldMkLst>
          <pc:docMk/>
          <pc:sldMk cId="2920934387" sldId="281"/>
        </pc:sldMkLst>
      </pc:sldChg>
      <pc:sldChg chg="addSp delSp modSp add mod ord modNotesTx">
        <pc:chgData name="Brian Garmon" userId="bf2d2db6-c86a-47f4-ad6f-2a35a0add63c" providerId="ADAL" clId="{03DDFA1D-0EF3-4805-9510-6332FED0F0FE}" dt="2025-08-06T14:47:49.637" v="1368" actId="20577"/>
        <pc:sldMkLst>
          <pc:docMk/>
          <pc:sldMk cId="4266147679" sldId="281"/>
        </pc:sldMkLst>
        <pc:spChg chg="mod">
          <ac:chgData name="Brian Garmon" userId="bf2d2db6-c86a-47f4-ad6f-2a35a0add63c" providerId="ADAL" clId="{03DDFA1D-0EF3-4805-9510-6332FED0F0FE}" dt="2025-08-06T14:04:52.512" v="1018" actId="14100"/>
          <ac:spMkLst>
            <pc:docMk/>
            <pc:sldMk cId="4266147679" sldId="281"/>
            <ac:spMk id="2" creationId="{A50C2DC2-10C6-EA4E-4391-EE8E1D903347}"/>
          </ac:spMkLst>
        </pc:spChg>
        <pc:spChg chg="add mod">
          <ac:chgData name="Brian Garmon" userId="bf2d2db6-c86a-47f4-ad6f-2a35a0add63c" providerId="ADAL" clId="{03DDFA1D-0EF3-4805-9510-6332FED0F0FE}" dt="2025-08-06T14:36:04.180" v="1157" actId="1076"/>
          <ac:spMkLst>
            <pc:docMk/>
            <pc:sldMk cId="4266147679" sldId="281"/>
            <ac:spMk id="8" creationId="{D3CEF466-2229-AAD9-9DEC-2DC5BA06AA76}"/>
          </ac:spMkLst>
        </pc:spChg>
        <pc:graphicFrameChg chg="del">
          <ac:chgData name="Brian Garmon" userId="bf2d2db6-c86a-47f4-ad6f-2a35a0add63c" providerId="ADAL" clId="{03DDFA1D-0EF3-4805-9510-6332FED0F0FE}" dt="2025-08-06T14:02:30.615" v="1001" actId="478"/>
          <ac:graphicFrameMkLst>
            <pc:docMk/>
            <pc:sldMk cId="4266147679" sldId="281"/>
            <ac:graphicFrameMk id="3" creationId="{CAC00BB0-706F-E228-2651-2F9596EBD2F0}"/>
          </ac:graphicFrameMkLst>
        </pc:graphicFrameChg>
        <pc:picChg chg="add mod">
          <ac:chgData name="Brian Garmon" userId="bf2d2db6-c86a-47f4-ad6f-2a35a0add63c" providerId="ADAL" clId="{03DDFA1D-0EF3-4805-9510-6332FED0F0FE}" dt="2025-08-06T14:04:59.682" v="1019" actId="1076"/>
          <ac:picMkLst>
            <pc:docMk/>
            <pc:sldMk cId="4266147679" sldId="281"/>
            <ac:picMk id="5" creationId="{64D35725-0A1E-EAD4-527C-9112C9E7D705}"/>
          </ac:picMkLst>
        </pc:picChg>
        <pc:picChg chg="add mod">
          <ac:chgData name="Brian Garmon" userId="bf2d2db6-c86a-47f4-ad6f-2a35a0add63c" providerId="ADAL" clId="{03DDFA1D-0EF3-4805-9510-6332FED0F0FE}" dt="2025-08-06T14:05:08.243" v="1020" actId="1076"/>
          <ac:picMkLst>
            <pc:docMk/>
            <pc:sldMk cId="4266147679" sldId="281"/>
            <ac:picMk id="7" creationId="{B352D603-2212-B636-E2FB-2E02D1DEDB1A}"/>
          </ac:picMkLst>
        </pc:picChg>
      </pc:sldChg>
      <pc:sldChg chg="addSp delSp modSp add mod modNotesTx">
        <pc:chgData name="Brian Garmon" userId="bf2d2db6-c86a-47f4-ad6f-2a35a0add63c" providerId="ADAL" clId="{03DDFA1D-0EF3-4805-9510-6332FED0F0FE}" dt="2025-08-06T14:46:49.830" v="1314" actId="20577"/>
        <pc:sldMkLst>
          <pc:docMk/>
          <pc:sldMk cId="479361373" sldId="282"/>
        </pc:sldMkLst>
        <pc:spChg chg="mod">
          <ac:chgData name="Brian Garmon" userId="bf2d2db6-c86a-47f4-ad6f-2a35a0add63c" providerId="ADAL" clId="{03DDFA1D-0EF3-4805-9510-6332FED0F0FE}" dt="2025-08-06T14:26:45.511" v="1100" actId="1076"/>
          <ac:spMkLst>
            <pc:docMk/>
            <pc:sldMk cId="479361373" sldId="282"/>
            <ac:spMk id="2" creationId="{76989F15-E1CB-7410-017C-052ED9F56CFD}"/>
          </ac:spMkLst>
        </pc:spChg>
        <pc:graphicFrameChg chg="add del mod">
          <ac:chgData name="Brian Garmon" userId="bf2d2db6-c86a-47f4-ad6f-2a35a0add63c" providerId="ADAL" clId="{03DDFA1D-0EF3-4805-9510-6332FED0F0FE}" dt="2025-08-06T14:26:29.266" v="1096" actId="478"/>
          <ac:graphicFrameMkLst>
            <pc:docMk/>
            <pc:sldMk cId="479361373" sldId="282"/>
            <ac:graphicFrameMk id="3" creationId="{00000000-0008-0000-0000-000002000000}"/>
          </ac:graphicFrameMkLst>
        </pc:graphicFrameChg>
        <pc:graphicFrameChg chg="del">
          <ac:chgData name="Brian Garmon" userId="bf2d2db6-c86a-47f4-ad6f-2a35a0add63c" providerId="ADAL" clId="{03DDFA1D-0EF3-4805-9510-6332FED0F0FE}" dt="2025-08-06T14:16:33.233" v="1022" actId="478"/>
          <ac:graphicFrameMkLst>
            <pc:docMk/>
            <pc:sldMk cId="479361373" sldId="282"/>
            <ac:graphicFrameMk id="4" creationId="{860A2FC2-D876-60F7-DBF4-D0500FA33EA7}"/>
          </ac:graphicFrameMkLst>
        </pc:graphicFrameChg>
        <pc:graphicFrameChg chg="add mod">
          <ac:chgData name="Brian Garmon" userId="bf2d2db6-c86a-47f4-ad6f-2a35a0add63c" providerId="ADAL" clId="{03DDFA1D-0EF3-4805-9510-6332FED0F0FE}" dt="2025-08-06T14:29:30.283" v="1131" actId="20577"/>
          <ac:graphicFrameMkLst>
            <pc:docMk/>
            <pc:sldMk cId="479361373" sldId="282"/>
            <ac:graphicFrameMk id="5" creationId="{00000000-0008-0000-0000-000002000000}"/>
          </ac:graphicFrameMkLst>
        </pc:graphicFrameChg>
      </pc:sldChg>
      <pc:sldChg chg="add del">
        <pc:chgData name="Brian Garmon" userId="bf2d2db6-c86a-47f4-ad6f-2a35a0add63c" providerId="ADAL" clId="{03DDFA1D-0EF3-4805-9510-6332FED0F0FE}" dt="2025-08-05T19:31:20.461" v="925" actId="47"/>
        <pc:sldMkLst>
          <pc:docMk/>
          <pc:sldMk cId="3191348340" sldId="28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garmon\AppData\Local\Temp\e4654585-db26-4017-ba2d-818e6a4bb553_Data_All_250805.zip.553\KIRPC%20Public%20Survey-%20Safety%20Action%20Plan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garmon\AppData\Local\Temp\e4654585-db26-4017-ba2d-818e6a4bb553_Data_All_250805.zip.553\KIRPC%20Public%20Survey-%20Safety%20Action%20Plan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garmon\AppData\Local\Temp\e4654585-db26-4017-ba2d-818e6a4bb553_Data_All_250805.zip.553\KIRPC%20Public%20Survey-%20Safety%20Action%20Plan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garmon\AppData\Local\Temp\e4654585-db26-4017-ba2d-818e6a4bb553_Data_All_250805.zip.553\KIRPC%20Public%20Survey-%20Safety%20Action%20Plan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garmon\AppData\Local\Temp\e4654585-db26-4017-ba2d-818e6a4bb553_Data_All_250805.zip.553\KIRPC%20Public%20Survey-%20Safety%20Action%20Pla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garmon\AppData\Local\Temp\e4654585-db26-4017-ba2d-818e6a4bb553_Data_All_250805.zip.553\KIRPC%20Public%20Survey-%20Safety%20Action%20Pla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garmon\AppData\Local\Temp\e4654585-db26-4017-ba2d-818e6a4bb553_Data_All_250805.zip.553\KIRPC%20Public%20Survey-%20Safety%20Action%20Pla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garmon\AppData\Local\Temp\e4654585-db26-4017-ba2d-818e6a4bb553_Data_All_250805.zip.553\KIRPC%20Public%20Survey-%20Safety%20Action%20Plan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garmon\AppData\Local\Temp\e4654585-db26-4017-ba2d-818e6a4bb553_Data_All_250805.zip.553\KIRPC%20Public%20Survey-%20Safety%20Action%20Plan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garmon\AppData\Local\Temp\e4654585-db26-4017-ba2d-818e6a4bb553_Data_All_250805.zip.553\KIRPC%20Public%20Survey-%20Safety%20Action%20Pla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garmon\AppData\Local\Temp\e4654585-db26-4017-ba2d-818e6a4bb553_Data_All_250805.zip.553\KIRPC%20Public%20Survey-%20Safety%20Action%20Plan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https://appliedresearchassociates-my.sharepoint.us/personal/jgarmon_ara_com/Documents/Documents/Projects/KIRPC/Q11_comparison%20by%20county/KIRPC%20Public%20Survey%20Q1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garmon\AppData\Local\Temp\e4654585-db26-4017-ba2d-818e6a4bb553_Data_All_250805.zip.553\KIRPC%20Public%20Survey-%20Safety%20Action%20Pla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r>
              <a:rPr lang="en-US"/>
              <a:t>What is your age?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'Question 1'!$B$3</c:f>
              <c:strCache>
                <c:ptCount val="1"/>
                <c:pt idx="0">
                  <c:v>Responses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379-4492-AB8D-D760917D3E5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379-4492-AB8D-D760917D3E5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379-4492-AB8D-D760917D3E5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379-4492-AB8D-D760917D3E5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379-4492-AB8D-D760917D3E5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'Question 1'!$A$4:$A$8</c:f>
              <c:strCache>
                <c:ptCount val="5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55+</c:v>
                </c:pt>
              </c:strCache>
            </c:strRef>
          </c:cat>
          <c:val>
            <c:numRef>
              <c:f>'Question 1'!$B$4:$B$8</c:f>
              <c:numCache>
                <c:formatCode>0.00%</c:formatCode>
                <c:ptCount val="5"/>
                <c:pt idx="0">
                  <c:v>7.8899999999999998E-2</c:v>
                </c:pt>
                <c:pt idx="1">
                  <c:v>0.13739999999999999</c:v>
                </c:pt>
                <c:pt idx="2">
                  <c:v>0.1608</c:v>
                </c:pt>
                <c:pt idx="3">
                  <c:v>0.2515</c:v>
                </c:pt>
                <c:pt idx="4">
                  <c:v>0.37130000000000002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4B-4721-A882-D56706CC110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r>
              <a:rPr lang="en-US"/>
              <a:t>Have you or someone you know experienced a serious accident or close call on a rural road in the past 5 years?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'Question 13'!$B$3</c:f>
              <c:strCache>
                <c:ptCount val="1"/>
                <c:pt idx="0">
                  <c:v>Responses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907-4ACA-B3B4-C32D27FE26B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907-4ACA-B3B4-C32D27FE26B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907-4ACA-B3B4-C32D27FE26B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'Question 13'!$A$4:$A$6</c:f>
              <c:strCache>
                <c:ptCount val="3"/>
                <c:pt idx="0">
                  <c:v>Yes, multiple times</c:v>
                </c:pt>
                <c:pt idx="1">
                  <c:v>Yes, once</c:v>
                </c:pt>
                <c:pt idx="2">
                  <c:v>No</c:v>
                </c:pt>
              </c:strCache>
            </c:strRef>
          </c:cat>
          <c:val>
            <c:numRef>
              <c:f>'Question 13'!$B$4:$B$6</c:f>
              <c:numCache>
                <c:formatCode>0.00%</c:formatCode>
                <c:ptCount val="3"/>
                <c:pt idx="0">
                  <c:v>0.309</c:v>
                </c:pt>
                <c:pt idx="1">
                  <c:v>0.2525</c:v>
                </c:pt>
                <c:pt idx="2">
                  <c:v>0.4385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D2-4F51-8F41-4C533D237D8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0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r>
              <a:rPr lang="en-US"/>
              <a:t>What safety improvements do you think should be prioritized in the Safety Action Plan? (Please rank the following from highest priority to lowest priority)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14'!$M$3</c:f>
              <c:strCache>
                <c:ptCount val="1"/>
                <c:pt idx="0">
                  <c:v>Score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'Question 14'!$A$4:$A$8</c:f>
              <c:strCache>
                <c:ptCount val="5"/>
                <c:pt idx="0">
                  <c:v>Improving road conditions</c:v>
                </c:pt>
                <c:pt idx="1">
                  <c:v>Improving intersections</c:v>
                </c:pt>
                <c:pt idx="2">
                  <c:v>Enhancing pedestrian and bicycle safety</c:v>
                </c:pt>
                <c:pt idx="3">
                  <c:v>Adding traffic calming measures</c:v>
                </c:pt>
                <c:pt idx="4">
                  <c:v>Expanding public education on road safety</c:v>
                </c:pt>
              </c:strCache>
            </c:strRef>
          </c:cat>
          <c:val>
            <c:numRef>
              <c:f>'Question 14'!$M$4:$M$8</c:f>
              <c:numCache>
                <c:formatCode>General</c:formatCode>
                <c:ptCount val="5"/>
                <c:pt idx="0">
                  <c:v>4.08</c:v>
                </c:pt>
                <c:pt idx="1">
                  <c:v>3.83</c:v>
                </c:pt>
                <c:pt idx="2">
                  <c:v>2.83</c:v>
                </c:pt>
                <c:pt idx="3">
                  <c:v>2.4700000000000002</c:v>
                </c:pt>
                <c:pt idx="4">
                  <c:v>1.79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6C-4C4F-B11F-758EE866B6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r>
              <a:rPr lang="en-US"/>
              <a:t>Do you believe a Safety Action Plan would improve safety on rural roads in your area?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doughnutChart>
        <c:varyColors val="1"/>
        <c:ser>
          <c:idx val="0"/>
          <c:order val="0"/>
          <c:tx>
            <c:strRef>
              <c:f>'Question 15'!$B$3</c:f>
              <c:strCache>
                <c:ptCount val="1"/>
                <c:pt idx="0">
                  <c:v>Responses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184-4AFC-A711-F81659C8E6A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184-4AFC-A711-F81659C8E6A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184-4AFC-A711-F81659C8E6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184-4AFC-A711-F81659C8E6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'Question 15'!$A$4:$A$7</c:f>
              <c:strCache>
                <c:ptCount val="4"/>
                <c:pt idx="0">
                  <c:v>Yes, definitely</c:v>
                </c:pt>
                <c:pt idx="1">
                  <c:v>Yes, somewhat</c:v>
                </c:pt>
                <c:pt idx="2">
                  <c:v>No, not really</c:v>
                </c:pt>
                <c:pt idx="3">
                  <c:v>No, not at all</c:v>
                </c:pt>
              </c:strCache>
            </c:strRef>
          </c:cat>
          <c:val>
            <c:numRef>
              <c:f>'Question 15'!$B$4:$B$7</c:f>
              <c:numCache>
                <c:formatCode>0.00%</c:formatCode>
                <c:ptCount val="4"/>
                <c:pt idx="0">
                  <c:v>0.23910000000000001</c:v>
                </c:pt>
                <c:pt idx="1">
                  <c:v>0.47139999999999999</c:v>
                </c:pt>
                <c:pt idx="2">
                  <c:v>0.25929999999999997</c:v>
                </c:pt>
                <c:pt idx="3">
                  <c:v>3.0300000000000001E-2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45-4054-9AD1-E25BAA3327F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r>
              <a:rPr lang="en-US"/>
              <a:t>How supportive are you of using federal funding (through grants) to improve road safety in your county?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doughnutChart>
        <c:varyColors val="1"/>
        <c:ser>
          <c:idx val="0"/>
          <c:order val="0"/>
          <c:tx>
            <c:strRef>
              <c:f>'Question 16'!$B$3</c:f>
              <c:strCache>
                <c:ptCount val="1"/>
                <c:pt idx="0">
                  <c:v>Responses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FB8-4F56-8B49-CB76ADFAFA8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FB8-4F56-8B49-CB76ADFAFA8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FB8-4F56-8B49-CB76ADFAFA8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FB8-4F56-8B49-CB76ADFAFA8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FB8-4F56-8B49-CB76ADFAFA8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'Question 16'!$A$4:$A$8</c:f>
              <c:strCache>
                <c:ptCount val="5"/>
                <c:pt idx="0">
                  <c:v>Strongly oppose</c:v>
                </c:pt>
                <c:pt idx="1">
                  <c:v>Somewhat oppose</c:v>
                </c:pt>
                <c:pt idx="2">
                  <c:v>Neutral</c:v>
                </c:pt>
                <c:pt idx="3">
                  <c:v>Somewhat support</c:v>
                </c:pt>
                <c:pt idx="4">
                  <c:v>Strongly support</c:v>
                </c:pt>
              </c:strCache>
            </c:strRef>
          </c:cat>
          <c:val>
            <c:numRef>
              <c:f>'Question 16'!$B$4:$B$8</c:f>
              <c:numCache>
                <c:formatCode>0.00%</c:formatCode>
                <c:ptCount val="5"/>
                <c:pt idx="0">
                  <c:v>3.0300000000000001E-2</c:v>
                </c:pt>
                <c:pt idx="1">
                  <c:v>3.0300000000000001E-2</c:v>
                </c:pt>
                <c:pt idx="2">
                  <c:v>0.23910000000000001</c:v>
                </c:pt>
                <c:pt idx="3">
                  <c:v>0.22559999999999999</c:v>
                </c:pt>
                <c:pt idx="4">
                  <c:v>0.47470000000000001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43-45FC-BBFE-440E0A009BC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r>
              <a:rPr lang="en-US"/>
              <a:t>What is your sex?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'Question 2'!$B$3</c:f>
              <c:strCache>
                <c:ptCount val="1"/>
                <c:pt idx="0">
                  <c:v>Responses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361-41AA-A8A7-A612BFE001C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361-41AA-A8A7-A612BFE001C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361-41AA-A8A7-A612BFE001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'Question 2'!$A$4:$A$6</c:f>
              <c:strCache>
                <c:ptCount val="3"/>
                <c:pt idx="0">
                  <c:v>Female</c:v>
                </c:pt>
                <c:pt idx="1">
                  <c:v>Male</c:v>
                </c:pt>
                <c:pt idx="2">
                  <c:v>Prefer not to answer</c:v>
                </c:pt>
              </c:strCache>
            </c:strRef>
          </c:cat>
          <c:val>
            <c:numRef>
              <c:f>'Question 2'!$B$4:$B$6</c:f>
              <c:numCache>
                <c:formatCode>0.00%</c:formatCode>
                <c:ptCount val="3"/>
                <c:pt idx="0">
                  <c:v>0.64329999999999998</c:v>
                </c:pt>
                <c:pt idx="1">
                  <c:v>0.3246</c:v>
                </c:pt>
                <c:pt idx="2">
                  <c:v>3.2199999999999999E-2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4C-4346-8814-76D0621C508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r>
              <a:rPr lang="en-US"/>
              <a:t>How many miles do you drive per day on average?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'Question 3'!$A$4:$A$9</c:f>
              <c:strCache>
                <c:ptCount val="6"/>
                <c:pt idx="0">
                  <c:v>0-25</c:v>
                </c:pt>
                <c:pt idx="1">
                  <c:v>26-50</c:v>
                </c:pt>
                <c:pt idx="2">
                  <c:v>51-100</c:v>
                </c:pt>
                <c:pt idx="3">
                  <c:v>101+</c:v>
                </c:pt>
                <c:pt idx="4">
                  <c:v>I use public transportation as my primary form of transportation</c:v>
                </c:pt>
                <c:pt idx="5">
                  <c:v>Other (please specify)</c:v>
                </c:pt>
              </c:strCache>
            </c:strRef>
          </c:cat>
          <c:val>
            <c:numRef>
              <c:f>'Question 3'!$B$4:$B$9</c:f>
              <c:numCache>
                <c:formatCode>0.00%</c:formatCode>
                <c:ptCount val="6"/>
                <c:pt idx="0">
                  <c:v>0.42980000000000002</c:v>
                </c:pt>
                <c:pt idx="1">
                  <c:v>0.33629999999999999</c:v>
                </c:pt>
                <c:pt idx="2">
                  <c:v>0.18709999999999999</c:v>
                </c:pt>
                <c:pt idx="3">
                  <c:v>4.6799999999999987E-2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C0-40B6-9C34-32E74222CF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r>
              <a:rPr lang="en-US"/>
              <a:t>What county do you live in or travel through most frequently?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'Question 4'!$B$3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'Question 4'!$A$4:$A$12</c:f>
              <c:strCache>
                <c:ptCount val="9"/>
                <c:pt idx="0">
                  <c:v>Other (please specify)</c:v>
                </c:pt>
                <c:pt idx="1">
                  <c:v>Warren</c:v>
                </c:pt>
                <c:pt idx="2">
                  <c:v>Newton</c:v>
                </c:pt>
                <c:pt idx="3">
                  <c:v>Starke</c:v>
                </c:pt>
                <c:pt idx="4">
                  <c:v>Carroll</c:v>
                </c:pt>
                <c:pt idx="5">
                  <c:v>White</c:v>
                </c:pt>
                <c:pt idx="6">
                  <c:v>Jasper</c:v>
                </c:pt>
                <c:pt idx="7">
                  <c:v>Pulaski</c:v>
                </c:pt>
                <c:pt idx="8">
                  <c:v>Benton</c:v>
                </c:pt>
              </c:strCache>
            </c:strRef>
          </c:cat>
          <c:val>
            <c:numRef>
              <c:f>'Question 4'!$B$4:$B$12</c:f>
              <c:numCache>
                <c:formatCode>0.00%</c:formatCode>
                <c:ptCount val="9"/>
                <c:pt idx="0">
                  <c:v>5.7999999999999996E-3</c:v>
                </c:pt>
                <c:pt idx="1">
                  <c:v>3.5099999999999999E-2</c:v>
                </c:pt>
                <c:pt idx="2">
                  <c:v>5.5599999999999997E-2</c:v>
                </c:pt>
                <c:pt idx="3">
                  <c:v>5.8500000000000003E-2</c:v>
                </c:pt>
                <c:pt idx="4">
                  <c:v>6.7299999999999999E-2</c:v>
                </c:pt>
                <c:pt idx="5">
                  <c:v>0.17249999999999999</c:v>
                </c:pt>
                <c:pt idx="6">
                  <c:v>0.18709999999999999</c:v>
                </c:pt>
                <c:pt idx="7">
                  <c:v>0.20760000000000001</c:v>
                </c:pt>
                <c:pt idx="8">
                  <c:v>0.21049999999999999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6A-44AB-9124-8B6B165B4C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"/>
        <c:axId val="100"/>
      </c:barChart>
      <c:valAx>
        <c:axId val="1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r>
              <a:rPr lang="en-US"/>
              <a:t>Have you noticed any recent road safety improvements in your area?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9'!$B$3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'Question 9'!$A$4:$A$7</c:f>
              <c:strCache>
                <c:ptCount val="4"/>
                <c:pt idx="0">
                  <c:v>Yes, significant improvements</c:v>
                </c:pt>
                <c:pt idx="1">
                  <c:v>Yes, some improvements</c:v>
                </c:pt>
                <c:pt idx="2">
                  <c:v>No, I haven’t noticed any improvements</c:v>
                </c:pt>
                <c:pt idx="3">
                  <c:v>Not sure</c:v>
                </c:pt>
              </c:strCache>
            </c:strRef>
          </c:cat>
          <c:val>
            <c:numRef>
              <c:f>'Question 9'!$B$4:$B$7</c:f>
              <c:numCache>
                <c:formatCode>0.00%</c:formatCode>
                <c:ptCount val="4"/>
                <c:pt idx="0">
                  <c:v>3.9899999999999998E-2</c:v>
                </c:pt>
                <c:pt idx="1">
                  <c:v>0.3528</c:v>
                </c:pt>
                <c:pt idx="2">
                  <c:v>0.53990000000000005</c:v>
                </c:pt>
                <c:pt idx="3">
                  <c:v>6.7500000000000004E-2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C3-4464-BD72-2FECBAAC1B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Type of safety improvements seen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10'!$B$10</c:f>
              <c:strCache>
                <c:ptCount val="1"/>
                <c:pt idx="0">
                  <c:v>Number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'Question 10'!$A$11:$A$18</c:f>
              <c:strCache>
                <c:ptCount val="8"/>
                <c:pt idx="0">
                  <c:v>Paving/Resurfacing/Grading </c:v>
                </c:pt>
                <c:pt idx="1">
                  <c:v>Bridges</c:v>
                </c:pt>
                <c:pt idx="2">
                  <c:v>Signage</c:v>
                </c:pt>
                <c:pt idx="3">
                  <c:v>Sidewalks</c:v>
                </c:pt>
                <c:pt idx="4">
                  <c:v>Roundabouts</c:v>
                </c:pt>
                <c:pt idx="5">
                  <c:v>Striping/Markings</c:v>
                </c:pt>
                <c:pt idx="6">
                  <c:v>Mowing</c:v>
                </c:pt>
                <c:pt idx="7">
                  <c:v>Culverts</c:v>
                </c:pt>
              </c:strCache>
            </c:strRef>
          </c:cat>
          <c:val>
            <c:numRef>
              <c:f>'Question 10'!$B$11:$B$18</c:f>
              <c:numCache>
                <c:formatCode>General</c:formatCode>
                <c:ptCount val="8"/>
                <c:pt idx="0">
                  <c:v>66</c:v>
                </c:pt>
                <c:pt idx="1">
                  <c:v>12</c:v>
                </c:pt>
                <c:pt idx="2">
                  <c:v>9</c:v>
                </c:pt>
                <c:pt idx="3">
                  <c:v>8</c:v>
                </c:pt>
                <c:pt idx="4">
                  <c:v>7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B5-4852-AC82-CBDC395488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1540463"/>
        <c:axId val="1391535183"/>
      </c:barChart>
      <c:catAx>
        <c:axId val="1391540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1535183"/>
        <c:crosses val="autoZero"/>
        <c:auto val="1"/>
        <c:lblAlgn val="ctr"/>
        <c:lblOffset val="100"/>
        <c:noMultiLvlLbl val="0"/>
      </c:catAx>
      <c:valAx>
        <c:axId val="13915351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1540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r>
              <a:rPr lang="en-US"/>
              <a:t>How would you rate the overall safety of rural roads in your county?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'Question 11'!$B$3</c:f>
              <c:strCache>
                <c:ptCount val="1"/>
                <c:pt idx="0">
                  <c:v>Responses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2E2-4CCD-ACA9-5ECAD33D70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2E2-4CCD-ACA9-5ECAD33D703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2E2-4CCD-ACA9-5ECAD33D703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2E2-4CCD-ACA9-5ECAD33D703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2E2-4CCD-ACA9-5ECAD33D70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'Question 11'!$A$4:$A$8</c:f>
              <c:strCache>
                <c:ptCount val="5"/>
                <c:pt idx="0">
                  <c:v>Very unsafe</c:v>
                </c:pt>
                <c:pt idx="1">
                  <c:v>Somewhat unsafe</c:v>
                </c:pt>
                <c:pt idx="2">
                  <c:v>Neutral</c:v>
                </c:pt>
                <c:pt idx="3">
                  <c:v>Somewhat safe</c:v>
                </c:pt>
                <c:pt idx="4">
                  <c:v>Very safe</c:v>
                </c:pt>
              </c:strCache>
            </c:strRef>
          </c:cat>
          <c:val>
            <c:numRef>
              <c:f>'Question 11'!$B$4:$B$8</c:f>
              <c:numCache>
                <c:formatCode>0.00%</c:formatCode>
                <c:ptCount val="5"/>
                <c:pt idx="0">
                  <c:v>5.6500000000000002E-2</c:v>
                </c:pt>
                <c:pt idx="1">
                  <c:v>0.22919999999999999</c:v>
                </c:pt>
                <c:pt idx="2">
                  <c:v>0.35880000000000001</c:v>
                </c:pt>
                <c:pt idx="3">
                  <c:v>0.31559999999999999</c:v>
                </c:pt>
                <c:pt idx="4">
                  <c:v>3.9899999999999998E-2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97-4A87-A9F5-C61679A995B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r>
              <a:rPr lang="en-US" dirty="0"/>
              <a:t>How would you rate the overall safety of rural roads in your county?- broken out by county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'Question 11'!$B$3</c:f>
              <c:strCache>
                <c:ptCount val="1"/>
                <c:pt idx="0">
                  <c:v>Very unsafe</c:v>
                </c:pt>
              </c:strCache>
            </c:strRef>
          </c:tx>
          <c:spPr>
            <a:solidFill>
              <a:srgbClr val="00BF6F"/>
            </a:solidFill>
            <a:ln>
              <a:prstDash val="solid"/>
            </a:ln>
          </c:spPr>
          <c:invertIfNegative val="0"/>
          <c:cat>
            <c:strRef>
              <c:f>'Question 11'!$A$4:$A$10</c:f>
              <c:strCache>
                <c:ptCount val="7"/>
                <c:pt idx="0">
                  <c:v>Q4: Warren</c:v>
                </c:pt>
                <c:pt idx="1">
                  <c:v>Q4: Newton</c:v>
                </c:pt>
                <c:pt idx="2">
                  <c:v>Q4: Carroll</c:v>
                </c:pt>
                <c:pt idx="3">
                  <c:v>Q4: Starke</c:v>
                </c:pt>
                <c:pt idx="4">
                  <c:v>Q4: Jasper</c:v>
                </c:pt>
                <c:pt idx="5">
                  <c:v>Q4: Pulaski</c:v>
                </c:pt>
                <c:pt idx="6">
                  <c:v>Q4: Benton</c:v>
                </c:pt>
              </c:strCache>
            </c:strRef>
          </c:cat>
          <c:val>
            <c:numRef>
              <c:f>'Question 11'!$B$4:$B$10</c:f>
              <c:numCache>
                <c:formatCode>0.00%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0.15</c:v>
                </c:pt>
                <c:pt idx="3">
                  <c:v>0.05</c:v>
                </c:pt>
                <c:pt idx="4">
                  <c:v>5.6599999999999998E-2</c:v>
                </c:pt>
                <c:pt idx="5">
                  <c:v>8.4700000000000011E-2</c:v>
                </c:pt>
                <c:pt idx="6">
                  <c:v>4.7600000000000003E-2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D7-4730-8E06-9B38FE429390}"/>
            </c:ext>
          </c:extLst>
        </c:ser>
        <c:ser>
          <c:idx val="1"/>
          <c:order val="1"/>
          <c:tx>
            <c:strRef>
              <c:f>'Question 11'!$D$3</c:f>
              <c:strCache>
                <c:ptCount val="1"/>
                <c:pt idx="0">
                  <c:v>Somewhat unsafe</c:v>
                </c:pt>
              </c:strCache>
            </c:strRef>
          </c:tx>
          <c:spPr>
            <a:solidFill>
              <a:srgbClr val="507CB6"/>
            </a:solidFill>
            <a:ln>
              <a:prstDash val="solid"/>
            </a:ln>
          </c:spPr>
          <c:invertIfNegative val="0"/>
          <c:cat>
            <c:strRef>
              <c:f>'Question 11'!$A$4:$A$10</c:f>
              <c:strCache>
                <c:ptCount val="7"/>
                <c:pt idx="0">
                  <c:v>Q4: Warren</c:v>
                </c:pt>
                <c:pt idx="1">
                  <c:v>Q4: Newton</c:v>
                </c:pt>
                <c:pt idx="2">
                  <c:v>Q4: Carroll</c:v>
                </c:pt>
                <c:pt idx="3">
                  <c:v>Q4: Starke</c:v>
                </c:pt>
                <c:pt idx="4">
                  <c:v>Q4: Jasper</c:v>
                </c:pt>
                <c:pt idx="5">
                  <c:v>Q4: Pulaski</c:v>
                </c:pt>
                <c:pt idx="6">
                  <c:v>Q4: Benton</c:v>
                </c:pt>
              </c:strCache>
            </c:strRef>
          </c:cat>
          <c:val>
            <c:numRef>
              <c:f>'Question 11'!$D$4:$D$10</c:f>
              <c:numCache>
                <c:formatCode>0.00%</c:formatCode>
                <c:ptCount val="7"/>
                <c:pt idx="0">
                  <c:v>0.3</c:v>
                </c:pt>
                <c:pt idx="1">
                  <c:v>0.1176</c:v>
                </c:pt>
                <c:pt idx="2">
                  <c:v>0.35</c:v>
                </c:pt>
                <c:pt idx="3">
                  <c:v>0.3</c:v>
                </c:pt>
                <c:pt idx="4">
                  <c:v>0.16980000000000001</c:v>
                </c:pt>
                <c:pt idx="5">
                  <c:v>0.30509999999999998</c:v>
                </c:pt>
                <c:pt idx="6">
                  <c:v>0.20630000000000001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D7-4730-8E06-9B38FE429390}"/>
            </c:ext>
          </c:extLst>
        </c:ser>
        <c:ser>
          <c:idx val="2"/>
          <c:order val="2"/>
          <c:tx>
            <c:strRef>
              <c:f>'Question 11'!$F$3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F9BE00"/>
            </a:solidFill>
            <a:ln>
              <a:prstDash val="solid"/>
            </a:ln>
          </c:spPr>
          <c:invertIfNegative val="0"/>
          <c:cat>
            <c:strRef>
              <c:f>'Question 11'!$A$4:$A$10</c:f>
              <c:strCache>
                <c:ptCount val="7"/>
                <c:pt idx="0">
                  <c:v>Q4: Warren</c:v>
                </c:pt>
                <c:pt idx="1">
                  <c:v>Q4: Newton</c:v>
                </c:pt>
                <c:pt idx="2">
                  <c:v>Q4: Carroll</c:v>
                </c:pt>
                <c:pt idx="3">
                  <c:v>Q4: Starke</c:v>
                </c:pt>
                <c:pt idx="4">
                  <c:v>Q4: Jasper</c:v>
                </c:pt>
                <c:pt idx="5">
                  <c:v>Q4: Pulaski</c:v>
                </c:pt>
                <c:pt idx="6">
                  <c:v>Q4: Benton</c:v>
                </c:pt>
              </c:strCache>
            </c:strRef>
          </c:cat>
          <c:val>
            <c:numRef>
              <c:f>'Question 11'!$F$4:$F$10</c:f>
              <c:numCache>
                <c:formatCode>0.00%</c:formatCode>
                <c:ptCount val="7"/>
                <c:pt idx="0">
                  <c:v>0.3</c:v>
                </c:pt>
                <c:pt idx="1">
                  <c:v>0.58820000000000006</c:v>
                </c:pt>
                <c:pt idx="2">
                  <c:v>0.4</c:v>
                </c:pt>
                <c:pt idx="3">
                  <c:v>0.3</c:v>
                </c:pt>
                <c:pt idx="4">
                  <c:v>0.41510000000000002</c:v>
                </c:pt>
                <c:pt idx="5">
                  <c:v>0.2712</c:v>
                </c:pt>
                <c:pt idx="6">
                  <c:v>0.30159999999999998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D7-4730-8E06-9B38FE429390}"/>
            </c:ext>
          </c:extLst>
        </c:ser>
        <c:ser>
          <c:idx val="3"/>
          <c:order val="3"/>
          <c:tx>
            <c:strRef>
              <c:f>'Question 11'!$H$3</c:f>
              <c:strCache>
                <c:ptCount val="1"/>
                <c:pt idx="0">
                  <c:v>Somewhat safe</c:v>
                </c:pt>
              </c:strCache>
            </c:strRef>
          </c:tx>
          <c:spPr>
            <a:solidFill>
              <a:srgbClr val="6BC8CD"/>
            </a:solidFill>
            <a:ln>
              <a:prstDash val="solid"/>
            </a:ln>
          </c:spPr>
          <c:invertIfNegative val="0"/>
          <c:cat>
            <c:strRef>
              <c:f>'Question 11'!$A$4:$A$10</c:f>
              <c:strCache>
                <c:ptCount val="7"/>
                <c:pt idx="0">
                  <c:v>Q4: Warren</c:v>
                </c:pt>
                <c:pt idx="1">
                  <c:v>Q4: Newton</c:v>
                </c:pt>
                <c:pt idx="2">
                  <c:v>Q4: Carroll</c:v>
                </c:pt>
                <c:pt idx="3">
                  <c:v>Q4: Starke</c:v>
                </c:pt>
                <c:pt idx="4">
                  <c:v>Q4: Jasper</c:v>
                </c:pt>
                <c:pt idx="5">
                  <c:v>Q4: Pulaski</c:v>
                </c:pt>
                <c:pt idx="6">
                  <c:v>Q4: Benton</c:v>
                </c:pt>
              </c:strCache>
            </c:strRef>
          </c:cat>
          <c:val>
            <c:numRef>
              <c:f>'Question 11'!$H$4:$H$10</c:f>
              <c:numCache>
                <c:formatCode>0.00%</c:formatCode>
                <c:ptCount val="7"/>
                <c:pt idx="0">
                  <c:v>0.4</c:v>
                </c:pt>
                <c:pt idx="1">
                  <c:v>0.1176</c:v>
                </c:pt>
                <c:pt idx="2">
                  <c:v>0.1</c:v>
                </c:pt>
                <c:pt idx="3">
                  <c:v>0.35</c:v>
                </c:pt>
                <c:pt idx="4">
                  <c:v>0.3019</c:v>
                </c:pt>
                <c:pt idx="5">
                  <c:v>0.30509999999999998</c:v>
                </c:pt>
                <c:pt idx="6">
                  <c:v>0.42859999999999998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FD7-4730-8E06-9B38FE429390}"/>
            </c:ext>
          </c:extLst>
        </c:ser>
        <c:ser>
          <c:idx val="4"/>
          <c:order val="4"/>
          <c:tx>
            <c:strRef>
              <c:f>'Question 11'!$J$3</c:f>
              <c:strCache>
                <c:ptCount val="1"/>
                <c:pt idx="0">
                  <c:v>Very safe</c:v>
                </c:pt>
              </c:strCache>
            </c:strRef>
          </c:tx>
          <c:spPr>
            <a:solidFill>
              <a:srgbClr val="FF8B4F"/>
            </a:solidFill>
            <a:ln>
              <a:prstDash val="solid"/>
            </a:ln>
          </c:spPr>
          <c:invertIfNegative val="0"/>
          <c:cat>
            <c:strRef>
              <c:f>'Question 11'!$A$4:$A$10</c:f>
              <c:strCache>
                <c:ptCount val="7"/>
                <c:pt idx="0">
                  <c:v>Q4: Warren</c:v>
                </c:pt>
                <c:pt idx="1">
                  <c:v>Q4: Newton</c:v>
                </c:pt>
                <c:pt idx="2">
                  <c:v>Q4: Carroll</c:v>
                </c:pt>
                <c:pt idx="3">
                  <c:v>Q4: Starke</c:v>
                </c:pt>
                <c:pt idx="4">
                  <c:v>Q4: Jasper</c:v>
                </c:pt>
                <c:pt idx="5">
                  <c:v>Q4: Pulaski</c:v>
                </c:pt>
                <c:pt idx="6">
                  <c:v>Q4: Benton</c:v>
                </c:pt>
              </c:strCache>
            </c:strRef>
          </c:cat>
          <c:val>
            <c:numRef>
              <c:f>'Question 11'!$J$4:$J$10</c:f>
              <c:numCache>
                <c:formatCode>0.00%</c:formatCode>
                <c:ptCount val="7"/>
                <c:pt idx="0">
                  <c:v>0</c:v>
                </c:pt>
                <c:pt idx="1">
                  <c:v>0.17649999999999999</c:v>
                </c:pt>
                <c:pt idx="2">
                  <c:v>0</c:v>
                </c:pt>
                <c:pt idx="3">
                  <c:v>0</c:v>
                </c:pt>
                <c:pt idx="4">
                  <c:v>5.6599999999999998E-2</c:v>
                </c:pt>
                <c:pt idx="5">
                  <c:v>3.39E-2</c:v>
                </c:pt>
                <c:pt idx="6">
                  <c:v>1.5900000000000001E-2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D7-4730-8E06-9B38FE4293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b"/>
        <c:majorGridlines/>
        <c:numFmt formatCode="0.00%" sourceLinked="1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legend>
      <c:legendPos val="r"/>
      <c:overlay val="0"/>
    </c:legend>
    <c:plotVisOnly val="0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r>
              <a:rPr lang="en-US" dirty="0"/>
              <a:t>Which road safety issues concern you the most? (Top 5)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12'!$B$3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'Question 12'!$A$4:$A$11</c:f>
              <c:strCache>
                <c:ptCount val="6"/>
                <c:pt idx="0">
                  <c:v>Poor road conditions</c:v>
                </c:pt>
                <c:pt idx="1">
                  <c:v>Dangerous intersections</c:v>
                </c:pt>
                <c:pt idx="2">
                  <c:v>Speeding/reckless driving</c:v>
                </c:pt>
                <c:pt idx="3">
                  <c:v>Pedestrian/bike infrastructure</c:v>
                </c:pt>
                <c:pt idx="4">
                  <c:v>Flooding/weather hazards</c:v>
                </c:pt>
                <c:pt idx="5">
                  <c:v>Lack of signage/markings</c:v>
                </c:pt>
              </c:strCache>
              <c:extLst/>
            </c:strRef>
          </c:cat>
          <c:val>
            <c:numRef>
              <c:f>'Question 12'!$B$4:$B$11</c:f>
              <c:numCache>
                <c:formatCode>0.00%</c:formatCode>
                <c:ptCount val="6"/>
                <c:pt idx="0">
                  <c:v>0.66780000000000006</c:v>
                </c:pt>
                <c:pt idx="1">
                  <c:v>0.55149999999999999</c:v>
                </c:pt>
                <c:pt idx="2">
                  <c:v>0.51159999999999994</c:v>
                </c:pt>
                <c:pt idx="3">
                  <c:v>0.20930000000000001</c:v>
                </c:pt>
                <c:pt idx="4">
                  <c:v>0.18940000000000001</c:v>
                </c:pt>
                <c:pt idx="5">
                  <c:v>0.1661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FA4F-45B1-9E15-2C05AC3671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BC2C5-5882-4BBD-B789-232C4FC0A8D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654EA-8575-422E-B28A-B991E89EE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94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results shouldn’t surprise us, women are more likely than men to respond to surveys, as are older individuals.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654EA-8575-422E-B28A-B991E89EE6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76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Notable in the survey: only one respondent used public transportation as primary form of transportation.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654EA-8575-422E-B28A-B991E89EE6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55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other responses: Starke; Will &amp; Cook</a:t>
            </a:r>
          </a:p>
          <a:p>
            <a:r>
              <a:rPr lang="en-US" dirty="0"/>
              <a:t>2/3 travel rural KIRPC roads DAILY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654EA-8575-422E-B28A-B991E89EE6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02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map shows the zip codes where respondents live.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654EA-8575-422E-B28A-B991E89EE6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33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data is broken out by county, with the county having the most responses to this question at the top and the fewest responses at the bottom.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654EA-8575-422E-B28A-B991E89EE6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92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654EA-8575-422E-B28A-B991E89EE6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43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~70% of people believe a Safety Action Plan will improve safety.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654EA-8575-422E-B28A-B991E89EE6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79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6% of respondents oppose using federal grants for road safety.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654EA-8575-422E-B28A-B991E89EE6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00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Picture 924" descr="Red barn amongst dried grasses in the early evening">
            <a:extLst>
              <a:ext uri="{FF2B5EF4-FFF2-40B4-BE49-F238E27FC236}">
                <a16:creationId xmlns:a16="http://schemas.microsoft.com/office/drawing/2014/main" id="{4B01D5A4-6B38-DFF5-D996-CC01FE333A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40" b="15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6" name="Parallelogram 925">
            <a:extLst>
              <a:ext uri="{FF2B5EF4-FFF2-40B4-BE49-F238E27FC236}">
                <a16:creationId xmlns:a16="http://schemas.microsoft.com/office/drawing/2014/main" id="{12338276-B5C1-8393-DD23-591C42940932}"/>
              </a:ext>
            </a:extLst>
          </p:cNvPr>
          <p:cNvSpPr/>
          <p:nvPr userDrawn="1"/>
        </p:nvSpPr>
        <p:spPr>
          <a:xfrm>
            <a:off x="2838763" y="-352684"/>
            <a:ext cx="9505951" cy="8134350"/>
          </a:xfrm>
          <a:prstGeom prst="parallelogram">
            <a:avLst>
              <a:gd name="adj" fmla="val 40331"/>
            </a:avLst>
          </a:prstGeom>
          <a:solidFill>
            <a:srgbClr val="B3D03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7" name="Parallelogram 926">
            <a:extLst>
              <a:ext uri="{FF2B5EF4-FFF2-40B4-BE49-F238E27FC236}">
                <a16:creationId xmlns:a16="http://schemas.microsoft.com/office/drawing/2014/main" id="{EA4AA035-0ABE-19F6-82C8-033AA0B0E90F}"/>
              </a:ext>
            </a:extLst>
          </p:cNvPr>
          <p:cNvSpPr/>
          <p:nvPr userDrawn="1"/>
        </p:nvSpPr>
        <p:spPr>
          <a:xfrm>
            <a:off x="3215157" y="-319088"/>
            <a:ext cx="8753162" cy="8134350"/>
          </a:xfrm>
          <a:prstGeom prst="parallelogram">
            <a:avLst>
              <a:gd name="adj" fmla="val 40331"/>
            </a:avLst>
          </a:prstGeom>
          <a:solidFill>
            <a:srgbClr val="B3D03A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85076" y="3725813"/>
            <a:ext cx="5159000" cy="1594453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Nunito Black" pitchFamily="2" charset="0"/>
                <a:cs typeface="Poppins Black" panose="00000A00000000000000" pitchFamily="2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54907" y="5461627"/>
            <a:ext cx="5238751" cy="640944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48BA4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| 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088FED-6977-CE5E-0E59-4C9CA12CF6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4081" y="262295"/>
            <a:ext cx="3079995" cy="307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-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Picture 924" descr="Farmer in field">
            <a:extLst>
              <a:ext uri="{FF2B5EF4-FFF2-40B4-BE49-F238E27FC236}">
                <a16:creationId xmlns:a16="http://schemas.microsoft.com/office/drawing/2014/main" id="{4B01D5A4-6B38-DFF5-D996-CC01FE333A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2" t="38326" r="53698" b="2730"/>
          <a:stretch/>
        </p:blipFill>
        <p:spPr>
          <a:xfrm>
            <a:off x="5772150" y="0"/>
            <a:ext cx="641984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DF0961-6CBF-0A16-D243-08E6C7465E14}"/>
              </a:ext>
            </a:extLst>
          </p:cNvPr>
          <p:cNvSpPr/>
          <p:nvPr userDrawn="1"/>
        </p:nvSpPr>
        <p:spPr>
          <a:xfrm>
            <a:off x="0" y="1"/>
            <a:ext cx="6096000" cy="6874798"/>
          </a:xfrm>
          <a:prstGeom prst="rect">
            <a:avLst/>
          </a:prstGeom>
          <a:solidFill>
            <a:srgbClr val="222A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582D26-75FD-33F8-CD9F-03E8DF9968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901" y="1"/>
            <a:ext cx="5486399" cy="1037966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Nunito Black" pitchFamily="2" charset="0"/>
                <a:cs typeface="Poppins Black" panose="00000A00000000000000" pitchFamily="2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3DDCE9-3FDF-0D7E-688B-4C0C9F26F42E}"/>
              </a:ext>
            </a:extLst>
          </p:cNvPr>
          <p:cNvSpPr/>
          <p:nvPr userDrawn="1"/>
        </p:nvSpPr>
        <p:spPr>
          <a:xfrm>
            <a:off x="6096000" y="1208090"/>
            <a:ext cx="6095999" cy="5330820"/>
          </a:xfrm>
          <a:prstGeom prst="rect">
            <a:avLst/>
          </a:prstGeom>
          <a:solidFill>
            <a:srgbClr val="B3D03A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7D9833E-4A43-1311-954F-0987D476B02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1" y="1432184"/>
            <a:ext cx="11506199" cy="483526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MAP/DATA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7853073-C847-4BA5-7FEE-87BFA1675565}"/>
              </a:ext>
            </a:extLst>
          </p:cNvPr>
          <p:cNvCxnSpPr>
            <a:cxnSpLocks/>
          </p:cNvCxnSpPr>
          <p:nvPr userDrawn="1"/>
        </p:nvCxnSpPr>
        <p:spPr>
          <a:xfrm>
            <a:off x="369208" y="6538912"/>
            <a:ext cx="5460092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376390-285D-242B-CB88-DD443A3E00CD}"/>
              </a:ext>
            </a:extLst>
          </p:cNvPr>
          <p:cNvCxnSpPr>
            <a:cxnSpLocks/>
          </p:cNvCxnSpPr>
          <p:nvPr userDrawn="1"/>
        </p:nvCxnSpPr>
        <p:spPr>
          <a:xfrm>
            <a:off x="369208" y="1262062"/>
            <a:ext cx="5460092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235B2F8-5CC0-E7A2-EAA2-25A4176169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9553" y="157667"/>
            <a:ext cx="974592" cy="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65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&amp;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Picture 924" descr="Close up of corn grain">
            <a:extLst>
              <a:ext uri="{FF2B5EF4-FFF2-40B4-BE49-F238E27FC236}">
                <a16:creationId xmlns:a16="http://schemas.microsoft.com/office/drawing/2014/main" id="{4B01D5A4-6B38-DFF5-D996-CC01FE333A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66" r="9666"/>
          <a:stretch/>
        </p:blipFill>
        <p:spPr>
          <a:xfrm>
            <a:off x="8388350" y="0"/>
            <a:ext cx="380364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DF0961-6CBF-0A16-D243-08E6C7465E14}"/>
              </a:ext>
            </a:extLst>
          </p:cNvPr>
          <p:cNvSpPr/>
          <p:nvPr userDrawn="1"/>
        </p:nvSpPr>
        <p:spPr>
          <a:xfrm>
            <a:off x="0" y="16797"/>
            <a:ext cx="9144000" cy="6858001"/>
          </a:xfrm>
          <a:prstGeom prst="rect">
            <a:avLst/>
          </a:prstGeom>
          <a:solidFill>
            <a:srgbClr val="222A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582D26-75FD-33F8-CD9F-03E8DF9968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901" y="1"/>
            <a:ext cx="8401049" cy="1037966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Nunito Black" pitchFamily="2" charset="0"/>
                <a:cs typeface="Poppins Black" panose="00000A00000000000000" pitchFamily="2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3DDCE9-3FDF-0D7E-688B-4C0C9F26F42E}"/>
              </a:ext>
            </a:extLst>
          </p:cNvPr>
          <p:cNvSpPr/>
          <p:nvPr userDrawn="1"/>
        </p:nvSpPr>
        <p:spPr>
          <a:xfrm>
            <a:off x="9144000" y="1262062"/>
            <a:ext cx="3047999" cy="5276843"/>
          </a:xfrm>
          <a:prstGeom prst="rect">
            <a:avLst/>
          </a:prstGeom>
          <a:solidFill>
            <a:srgbClr val="B3D03A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7D9833E-4A43-1311-954F-0987D476B02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1" y="1486158"/>
            <a:ext cx="8401049" cy="478129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MAP/DATA</a:t>
            </a:r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75FDC019-937C-8D76-BD82-440A3A0F18F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10673" y="1486157"/>
            <a:ext cx="2790827" cy="478129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Map/Data Legend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73AA6D-6D51-5830-0046-6E92B23CAF70}"/>
              </a:ext>
            </a:extLst>
          </p:cNvPr>
          <p:cNvCxnSpPr>
            <a:cxnSpLocks/>
          </p:cNvCxnSpPr>
          <p:nvPr userDrawn="1"/>
        </p:nvCxnSpPr>
        <p:spPr>
          <a:xfrm>
            <a:off x="369208" y="6538912"/>
            <a:ext cx="8374742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9A14A3-CC3D-9E4D-9737-E760AE49FEA8}"/>
              </a:ext>
            </a:extLst>
          </p:cNvPr>
          <p:cNvCxnSpPr>
            <a:cxnSpLocks/>
          </p:cNvCxnSpPr>
          <p:nvPr userDrawn="1"/>
        </p:nvCxnSpPr>
        <p:spPr>
          <a:xfrm>
            <a:off x="369208" y="1262062"/>
            <a:ext cx="8374742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E34119F-E10F-FBA5-7D82-166B2288CF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9553" y="157667"/>
            <a:ext cx="974592" cy="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3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-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Picture 924" descr="Farmer in field">
            <a:extLst>
              <a:ext uri="{FF2B5EF4-FFF2-40B4-BE49-F238E27FC236}">
                <a16:creationId xmlns:a16="http://schemas.microsoft.com/office/drawing/2014/main" id="{4B01D5A4-6B38-DFF5-D996-CC01FE333A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2" t="38326" r="53698" b="2730"/>
          <a:stretch/>
        </p:blipFill>
        <p:spPr>
          <a:xfrm>
            <a:off x="5772150" y="0"/>
            <a:ext cx="641984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DF0961-6CBF-0A16-D243-08E6C7465E14}"/>
              </a:ext>
            </a:extLst>
          </p:cNvPr>
          <p:cNvSpPr/>
          <p:nvPr userDrawn="1"/>
        </p:nvSpPr>
        <p:spPr>
          <a:xfrm>
            <a:off x="0" y="1"/>
            <a:ext cx="6096000" cy="6874798"/>
          </a:xfrm>
          <a:prstGeom prst="rect">
            <a:avLst/>
          </a:prstGeom>
          <a:solidFill>
            <a:srgbClr val="222A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582D26-75FD-33F8-CD9F-03E8DF9968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901" y="1"/>
            <a:ext cx="5486399" cy="1037966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Nunito Black" pitchFamily="2" charset="0"/>
                <a:cs typeface="Poppins Black" panose="00000A00000000000000" pitchFamily="2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3DDCE9-3FDF-0D7E-688B-4C0C9F26F42E}"/>
              </a:ext>
            </a:extLst>
          </p:cNvPr>
          <p:cNvSpPr/>
          <p:nvPr userDrawn="1"/>
        </p:nvSpPr>
        <p:spPr>
          <a:xfrm>
            <a:off x="6096000" y="1208090"/>
            <a:ext cx="6095999" cy="5330820"/>
          </a:xfrm>
          <a:prstGeom prst="rect">
            <a:avLst/>
          </a:prstGeom>
          <a:solidFill>
            <a:srgbClr val="B3D03A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7D9833E-4A43-1311-954F-0987D476B02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1" y="1432184"/>
            <a:ext cx="11506199" cy="483526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MAP/DATA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7853073-C847-4BA5-7FEE-87BFA1675565}"/>
              </a:ext>
            </a:extLst>
          </p:cNvPr>
          <p:cNvCxnSpPr>
            <a:cxnSpLocks/>
          </p:cNvCxnSpPr>
          <p:nvPr userDrawn="1"/>
        </p:nvCxnSpPr>
        <p:spPr>
          <a:xfrm>
            <a:off x="369208" y="6538912"/>
            <a:ext cx="5460092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376390-285D-242B-CB88-DD443A3E00CD}"/>
              </a:ext>
            </a:extLst>
          </p:cNvPr>
          <p:cNvCxnSpPr>
            <a:cxnSpLocks/>
          </p:cNvCxnSpPr>
          <p:nvPr userDrawn="1"/>
        </p:nvCxnSpPr>
        <p:spPr>
          <a:xfrm>
            <a:off x="369208" y="1262062"/>
            <a:ext cx="5460092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4239767-84EF-DB5A-CE4E-293A072AE8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9553" y="157667"/>
            <a:ext cx="974592" cy="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65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&amp;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Picture 924" descr="Close up of corn grain">
            <a:extLst>
              <a:ext uri="{FF2B5EF4-FFF2-40B4-BE49-F238E27FC236}">
                <a16:creationId xmlns:a16="http://schemas.microsoft.com/office/drawing/2014/main" id="{4B01D5A4-6B38-DFF5-D996-CC01FE333A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66" r="9666"/>
          <a:stretch/>
        </p:blipFill>
        <p:spPr>
          <a:xfrm>
            <a:off x="8388350" y="0"/>
            <a:ext cx="380364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DF0961-6CBF-0A16-D243-08E6C7465E14}"/>
              </a:ext>
            </a:extLst>
          </p:cNvPr>
          <p:cNvSpPr/>
          <p:nvPr userDrawn="1"/>
        </p:nvSpPr>
        <p:spPr>
          <a:xfrm>
            <a:off x="0" y="16797"/>
            <a:ext cx="9144000" cy="6858001"/>
          </a:xfrm>
          <a:prstGeom prst="rect">
            <a:avLst/>
          </a:prstGeom>
          <a:solidFill>
            <a:srgbClr val="222A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582D26-75FD-33F8-CD9F-03E8DF9968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901" y="1"/>
            <a:ext cx="8401049" cy="1037966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Nunito Black" pitchFamily="2" charset="0"/>
                <a:cs typeface="Poppins Black" panose="00000A00000000000000" pitchFamily="2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3DDCE9-3FDF-0D7E-688B-4C0C9F26F42E}"/>
              </a:ext>
            </a:extLst>
          </p:cNvPr>
          <p:cNvSpPr/>
          <p:nvPr userDrawn="1"/>
        </p:nvSpPr>
        <p:spPr>
          <a:xfrm>
            <a:off x="9144000" y="1262062"/>
            <a:ext cx="3047999" cy="5276843"/>
          </a:xfrm>
          <a:prstGeom prst="rect">
            <a:avLst/>
          </a:prstGeom>
          <a:solidFill>
            <a:srgbClr val="B3D03A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7D9833E-4A43-1311-954F-0987D476B02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1" y="1486158"/>
            <a:ext cx="8401049" cy="478129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MAP/DATA</a:t>
            </a:r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75FDC019-937C-8D76-BD82-440A3A0F18F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10673" y="1486157"/>
            <a:ext cx="2790827" cy="478129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Map/Data Legend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73AA6D-6D51-5830-0046-6E92B23CAF70}"/>
              </a:ext>
            </a:extLst>
          </p:cNvPr>
          <p:cNvCxnSpPr>
            <a:cxnSpLocks/>
          </p:cNvCxnSpPr>
          <p:nvPr userDrawn="1"/>
        </p:nvCxnSpPr>
        <p:spPr>
          <a:xfrm>
            <a:off x="369208" y="6538912"/>
            <a:ext cx="8374742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9A14A3-CC3D-9E4D-9737-E760AE49FEA8}"/>
              </a:ext>
            </a:extLst>
          </p:cNvPr>
          <p:cNvCxnSpPr>
            <a:cxnSpLocks/>
          </p:cNvCxnSpPr>
          <p:nvPr userDrawn="1"/>
        </p:nvCxnSpPr>
        <p:spPr>
          <a:xfrm>
            <a:off x="369208" y="1262062"/>
            <a:ext cx="8374742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1098D8D-1AC6-0AEB-F865-03A4DFEC03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9553" y="157667"/>
            <a:ext cx="974592" cy="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3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/Map/Data Slid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DF0961-6CBF-0A16-D243-08E6C7465E14}"/>
              </a:ext>
            </a:extLst>
          </p:cNvPr>
          <p:cNvSpPr/>
          <p:nvPr userDrawn="1"/>
        </p:nvSpPr>
        <p:spPr>
          <a:xfrm>
            <a:off x="0" y="16797"/>
            <a:ext cx="12192000" cy="6858001"/>
          </a:xfrm>
          <a:prstGeom prst="rect">
            <a:avLst/>
          </a:prstGeom>
          <a:solidFill>
            <a:srgbClr val="222A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582D26-75FD-33F8-CD9F-03E8DF9968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901" y="1"/>
            <a:ext cx="10560049" cy="103796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Nunito Black" pitchFamily="2" charset="0"/>
                <a:cs typeface="Poppins Black" panose="00000A00000000000000" pitchFamily="2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7D9833E-4A43-1311-954F-0987D476B02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1" y="1486158"/>
            <a:ext cx="10560049" cy="4781292"/>
          </a:xfrm>
        </p:spPr>
        <p:txBody>
          <a:bodyPr anchor="t"/>
          <a:lstStyle>
            <a:lvl1pPr marL="457200" indent="-457200" algn="l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73AA6D-6D51-5830-0046-6E92B23CAF70}"/>
              </a:ext>
            </a:extLst>
          </p:cNvPr>
          <p:cNvCxnSpPr>
            <a:cxnSpLocks/>
          </p:cNvCxnSpPr>
          <p:nvPr userDrawn="1"/>
        </p:nvCxnSpPr>
        <p:spPr>
          <a:xfrm>
            <a:off x="369208" y="6538912"/>
            <a:ext cx="10526981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9A14A3-CC3D-9E4D-9737-E760AE49FEA8}"/>
              </a:ext>
            </a:extLst>
          </p:cNvPr>
          <p:cNvCxnSpPr>
            <a:cxnSpLocks/>
          </p:cNvCxnSpPr>
          <p:nvPr userDrawn="1"/>
        </p:nvCxnSpPr>
        <p:spPr>
          <a:xfrm>
            <a:off x="369208" y="1262062"/>
            <a:ext cx="10526981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F349B49-33A6-4BC6-F5D8-890C16445E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9553" y="157667"/>
            <a:ext cx="974592" cy="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18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/Map/Data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90C7F-2DEE-E2FC-65A2-357B3CAD7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111A2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C81237-D5C4-98C2-0B81-7FE42A40FADA}"/>
              </a:ext>
            </a:extLst>
          </p:cNvPr>
          <p:cNvCxnSpPr>
            <a:cxnSpLocks/>
          </p:cNvCxnSpPr>
          <p:nvPr userDrawn="1"/>
        </p:nvCxnSpPr>
        <p:spPr>
          <a:xfrm>
            <a:off x="369208" y="6538912"/>
            <a:ext cx="10526981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C39D94-C1C6-67CC-8F40-C5BDBB6E5F62}"/>
              </a:ext>
            </a:extLst>
          </p:cNvPr>
          <p:cNvCxnSpPr>
            <a:cxnSpLocks/>
          </p:cNvCxnSpPr>
          <p:nvPr userDrawn="1"/>
        </p:nvCxnSpPr>
        <p:spPr>
          <a:xfrm>
            <a:off x="369208" y="1262062"/>
            <a:ext cx="10526981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7D9833E-4A43-1311-954F-0987D476B02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1" y="1486158"/>
            <a:ext cx="10560049" cy="4781292"/>
          </a:xfrm>
        </p:spPr>
        <p:txBody>
          <a:bodyPr anchor="t"/>
          <a:lstStyle>
            <a:lvl1pPr marL="457200" indent="-457200" algn="l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BDAB6F-722E-228B-5002-FC799F2A1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9553" y="157667"/>
            <a:ext cx="974592" cy="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98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hot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48EBFD1-5022-4F3A-AC20-5B6C6240413E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222A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27AE1A-D4B1-7CC1-6712-A37FD3A80C0B}"/>
              </a:ext>
            </a:extLst>
          </p:cNvPr>
          <p:cNvSpPr/>
          <p:nvPr userDrawn="1"/>
        </p:nvSpPr>
        <p:spPr>
          <a:xfrm>
            <a:off x="9172575" y="1502503"/>
            <a:ext cx="2676525" cy="1781437"/>
          </a:xfrm>
          <a:prstGeom prst="rect">
            <a:avLst/>
          </a:prstGeom>
          <a:solidFill>
            <a:srgbClr val="B3D0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12">
            <a:extLst>
              <a:ext uri="{FF2B5EF4-FFF2-40B4-BE49-F238E27FC236}">
                <a16:creationId xmlns:a16="http://schemas.microsoft.com/office/drawing/2014/main" id="{76DB805F-48A1-811E-1E61-470DD6A2459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248775" y="1602383"/>
            <a:ext cx="2524125" cy="158630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lvl="0"/>
            <a:r>
              <a:rPr lang="en-US"/>
              <a:t>ICON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0C19E7B-EA7B-EF3F-8C5C-99B0540398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900" y="1502505"/>
            <a:ext cx="2676525" cy="289586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29226D5-DA79-7554-0430-DE09C7238F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29350" y="4007841"/>
            <a:ext cx="2676525" cy="229063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0CA3FE9-2753-8381-A5CB-DFA0600310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900" y="1"/>
            <a:ext cx="10563225" cy="1037966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Nunito Black" pitchFamily="2" charset="0"/>
                <a:cs typeface="Poppins Black" panose="00000A00000000000000" pitchFamily="2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E56A98-D529-486A-BB48-ED4F02CF966D}"/>
              </a:ext>
            </a:extLst>
          </p:cNvPr>
          <p:cNvSpPr/>
          <p:nvPr userDrawn="1"/>
        </p:nvSpPr>
        <p:spPr>
          <a:xfrm>
            <a:off x="342900" y="4517034"/>
            <a:ext cx="2676525" cy="1781437"/>
          </a:xfrm>
          <a:prstGeom prst="rect">
            <a:avLst/>
          </a:prstGeom>
          <a:solidFill>
            <a:srgbClr val="B3D0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24135198-CFE3-1DFA-DFAC-5147A0D48F8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19100" y="4614599"/>
            <a:ext cx="2524125" cy="158630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lvl="0"/>
            <a:r>
              <a:rPr lang="en-US"/>
              <a:t>ICON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4095F2E9-3B95-5948-FBEC-8449F4E7841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86125" y="4007841"/>
            <a:ext cx="2676525" cy="229063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0B152A3-2F60-8158-118C-77FA141B45A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29350" y="1502506"/>
            <a:ext cx="2676525" cy="2290630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FEED57D4-9B7F-2C92-163B-2F16F3B27FC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286125" y="1502506"/>
            <a:ext cx="2676525" cy="2290630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0E9383BB-4FE5-B162-426C-F2BC1E64DEC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72575" y="3402609"/>
            <a:ext cx="2676525" cy="2895862"/>
          </a:xfrm>
        </p:spPr>
        <p:txBody>
          <a:bodyPr/>
          <a:lstStyle/>
          <a:p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7B7AB34-1AFB-956E-6FB3-C1B1965D3689}"/>
              </a:ext>
            </a:extLst>
          </p:cNvPr>
          <p:cNvCxnSpPr>
            <a:cxnSpLocks/>
          </p:cNvCxnSpPr>
          <p:nvPr userDrawn="1"/>
        </p:nvCxnSpPr>
        <p:spPr>
          <a:xfrm>
            <a:off x="369208" y="6538912"/>
            <a:ext cx="11353801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8E7B856-832A-02E1-6FEF-06A7F0EC1C6D}"/>
              </a:ext>
            </a:extLst>
          </p:cNvPr>
          <p:cNvCxnSpPr>
            <a:cxnSpLocks/>
          </p:cNvCxnSpPr>
          <p:nvPr userDrawn="1"/>
        </p:nvCxnSpPr>
        <p:spPr>
          <a:xfrm>
            <a:off x="369208" y="1262062"/>
            <a:ext cx="11353801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97E57C5-F899-163B-6635-9A560D597A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9553" y="157667"/>
            <a:ext cx="974592" cy="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81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F3BE31-C760-67C0-BEB9-DC90E9050121}"/>
              </a:ext>
            </a:extLst>
          </p:cNvPr>
          <p:cNvSpPr/>
          <p:nvPr userDrawn="1"/>
        </p:nvSpPr>
        <p:spPr>
          <a:xfrm>
            <a:off x="0" y="16797"/>
            <a:ext cx="12192000" cy="6858001"/>
          </a:xfrm>
          <a:prstGeom prst="rect">
            <a:avLst/>
          </a:prstGeom>
          <a:solidFill>
            <a:srgbClr val="222A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6D5966-0C82-6F03-866D-0AB2234A36E4}"/>
              </a:ext>
            </a:extLst>
          </p:cNvPr>
          <p:cNvCxnSpPr>
            <a:cxnSpLocks/>
          </p:cNvCxnSpPr>
          <p:nvPr userDrawn="1"/>
        </p:nvCxnSpPr>
        <p:spPr>
          <a:xfrm>
            <a:off x="369208" y="6538912"/>
            <a:ext cx="10526981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E49C3D-D647-069E-90A0-62B349575525}"/>
              </a:ext>
            </a:extLst>
          </p:cNvPr>
          <p:cNvCxnSpPr>
            <a:cxnSpLocks/>
          </p:cNvCxnSpPr>
          <p:nvPr userDrawn="1"/>
        </p:nvCxnSpPr>
        <p:spPr>
          <a:xfrm>
            <a:off x="369208" y="1262062"/>
            <a:ext cx="10526981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B3D03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B3D03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B3D03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617741-7792-68FC-443C-F70E066C8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9553" y="157667"/>
            <a:ext cx="974592" cy="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mparison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11A2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B7BF33"/>
                </a:solidFill>
              </a:defRPr>
            </a:lvl1pPr>
            <a:lvl2pPr>
              <a:defRPr>
                <a:solidFill>
                  <a:srgbClr val="222A37"/>
                </a:solidFill>
              </a:defRPr>
            </a:lvl2pPr>
            <a:lvl3pPr>
              <a:defRPr>
                <a:solidFill>
                  <a:srgbClr val="222A37"/>
                </a:solidFill>
              </a:defRPr>
            </a:lvl3pPr>
            <a:lvl4pPr>
              <a:defRPr>
                <a:solidFill>
                  <a:srgbClr val="222A37"/>
                </a:solidFill>
              </a:defRPr>
            </a:lvl4pPr>
            <a:lvl5pPr>
              <a:defRPr>
                <a:solidFill>
                  <a:srgbClr val="222A3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B7BF33"/>
                </a:solidFill>
              </a:defRPr>
            </a:lvl1pPr>
            <a:lvl2pPr>
              <a:defRPr>
                <a:solidFill>
                  <a:srgbClr val="222A37"/>
                </a:solidFill>
              </a:defRPr>
            </a:lvl2pPr>
            <a:lvl3pPr>
              <a:defRPr>
                <a:solidFill>
                  <a:srgbClr val="222A37"/>
                </a:solidFill>
              </a:defRPr>
            </a:lvl3pPr>
            <a:lvl4pPr>
              <a:defRPr>
                <a:solidFill>
                  <a:srgbClr val="222A37"/>
                </a:solidFill>
              </a:defRPr>
            </a:lvl4pPr>
            <a:lvl5pPr>
              <a:defRPr>
                <a:solidFill>
                  <a:srgbClr val="222A3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BFDF55-E9B1-1033-57FE-C7045786D5B0}"/>
              </a:ext>
            </a:extLst>
          </p:cNvPr>
          <p:cNvCxnSpPr>
            <a:cxnSpLocks/>
          </p:cNvCxnSpPr>
          <p:nvPr userDrawn="1"/>
        </p:nvCxnSpPr>
        <p:spPr>
          <a:xfrm>
            <a:off x="369208" y="6538912"/>
            <a:ext cx="10526981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06AE56-4151-7B12-9CDA-4C919189D4EE}"/>
              </a:ext>
            </a:extLst>
          </p:cNvPr>
          <p:cNvCxnSpPr>
            <a:cxnSpLocks/>
          </p:cNvCxnSpPr>
          <p:nvPr userDrawn="1"/>
        </p:nvCxnSpPr>
        <p:spPr>
          <a:xfrm>
            <a:off x="369208" y="1262062"/>
            <a:ext cx="10526981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5DEDF5D-8927-97F8-E3EF-FFB150A25C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9553" y="157667"/>
            <a:ext cx="974592" cy="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lants in a field">
            <a:extLst>
              <a:ext uri="{FF2B5EF4-FFF2-40B4-BE49-F238E27FC236}">
                <a16:creationId xmlns:a16="http://schemas.microsoft.com/office/drawing/2014/main" id="{7F0BCB91-EB85-6D51-6343-815322DCA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" t="6527" r="1131" b="1199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48EBFD1-5022-4F3A-AC20-5B6C6240413E}"/>
              </a:ext>
            </a:extLst>
          </p:cNvPr>
          <p:cNvSpPr/>
          <p:nvPr userDrawn="1"/>
        </p:nvSpPr>
        <p:spPr>
          <a:xfrm>
            <a:off x="0" y="-3"/>
            <a:ext cx="12192000" cy="6858001"/>
          </a:xfrm>
          <a:prstGeom prst="rect">
            <a:avLst/>
          </a:prstGeom>
          <a:solidFill>
            <a:srgbClr val="222A3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2D90D31D-2DD9-4B5F-4F4B-BEB941DD1270}"/>
              </a:ext>
            </a:extLst>
          </p:cNvPr>
          <p:cNvSpPr/>
          <p:nvPr userDrawn="1"/>
        </p:nvSpPr>
        <p:spPr>
          <a:xfrm>
            <a:off x="1524003" y="-97765"/>
            <a:ext cx="6220138" cy="7053524"/>
          </a:xfrm>
          <a:prstGeom prst="parallelogram">
            <a:avLst/>
          </a:prstGeom>
          <a:solidFill>
            <a:srgbClr val="B3D03A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55135F1F-7EDF-431A-6EF4-37DB9139ED57}"/>
              </a:ext>
            </a:extLst>
          </p:cNvPr>
          <p:cNvSpPr/>
          <p:nvPr userDrawn="1"/>
        </p:nvSpPr>
        <p:spPr>
          <a:xfrm>
            <a:off x="1026322" y="-97765"/>
            <a:ext cx="7215500" cy="7053524"/>
          </a:xfrm>
          <a:prstGeom prst="parallelogram">
            <a:avLst/>
          </a:prstGeom>
          <a:solidFill>
            <a:srgbClr val="B3D03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4ED6057-0AB3-336F-8D8F-4063EBAE9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5928" y="1684034"/>
            <a:ext cx="5562597" cy="4908250"/>
          </a:xfrm>
          <a:prstGeom prst="flowChartInputOutput">
            <a:avLst/>
          </a:prstGeo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2400">
                <a:solidFill>
                  <a:srgbClr val="222A3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6B527B9-6852-8E7F-95C2-0C66B102AB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65776" y="0"/>
            <a:ext cx="5159000" cy="1594453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Nunito Black" pitchFamily="2" charset="0"/>
                <a:cs typeface="Poppins Black" panose="00000A00000000000000" pitchFamily="2" charset="0"/>
              </a:defRPr>
            </a:lvl1pPr>
          </a:lstStyle>
          <a:p>
            <a:r>
              <a:rPr lang="en-US"/>
              <a:t>AGENDA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246B2F-4C47-C50E-6BF4-A2CBF1630E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3654" y="112522"/>
            <a:ext cx="974591" cy="97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Picture 924" descr="Red barn amongst dried grasses in the early evening">
            <a:extLst>
              <a:ext uri="{FF2B5EF4-FFF2-40B4-BE49-F238E27FC236}">
                <a16:creationId xmlns:a16="http://schemas.microsoft.com/office/drawing/2014/main" id="{4B01D5A4-6B38-DFF5-D996-CC01FE333A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40" b="15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6" name="Parallelogram 925">
            <a:extLst>
              <a:ext uri="{FF2B5EF4-FFF2-40B4-BE49-F238E27FC236}">
                <a16:creationId xmlns:a16="http://schemas.microsoft.com/office/drawing/2014/main" id="{12338276-B5C1-8393-DD23-591C42940932}"/>
              </a:ext>
            </a:extLst>
          </p:cNvPr>
          <p:cNvSpPr/>
          <p:nvPr userDrawn="1"/>
        </p:nvSpPr>
        <p:spPr>
          <a:xfrm>
            <a:off x="2838763" y="-352684"/>
            <a:ext cx="9505951" cy="8134350"/>
          </a:xfrm>
          <a:prstGeom prst="parallelogram">
            <a:avLst>
              <a:gd name="adj" fmla="val 40331"/>
            </a:avLst>
          </a:prstGeom>
          <a:solidFill>
            <a:srgbClr val="B3D03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7" name="Parallelogram 926">
            <a:extLst>
              <a:ext uri="{FF2B5EF4-FFF2-40B4-BE49-F238E27FC236}">
                <a16:creationId xmlns:a16="http://schemas.microsoft.com/office/drawing/2014/main" id="{EA4AA035-0ABE-19F6-82C8-033AA0B0E90F}"/>
              </a:ext>
            </a:extLst>
          </p:cNvPr>
          <p:cNvSpPr/>
          <p:nvPr userDrawn="1"/>
        </p:nvSpPr>
        <p:spPr>
          <a:xfrm>
            <a:off x="3215157" y="-319088"/>
            <a:ext cx="8753162" cy="8134350"/>
          </a:xfrm>
          <a:prstGeom prst="parallelogram">
            <a:avLst>
              <a:gd name="adj" fmla="val 40331"/>
            </a:avLst>
          </a:prstGeom>
          <a:solidFill>
            <a:srgbClr val="B3D03A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85076" y="3725813"/>
            <a:ext cx="5159000" cy="1594453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Nunito Black" pitchFamily="2" charset="0"/>
                <a:cs typeface="Poppins Black" panose="00000A00000000000000" pitchFamily="2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54907" y="5461627"/>
            <a:ext cx="5238751" cy="640944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48BA4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| 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FE10E-7317-98ED-CCF3-0F59B07199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7719" y="-25492"/>
            <a:ext cx="3751305" cy="375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lants in a field">
            <a:extLst>
              <a:ext uri="{FF2B5EF4-FFF2-40B4-BE49-F238E27FC236}">
                <a16:creationId xmlns:a16="http://schemas.microsoft.com/office/drawing/2014/main" id="{7F0BCB91-EB85-6D51-6343-815322DCA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" t="6527" r="1131" b="1199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48EBFD1-5022-4F3A-AC20-5B6C6240413E}"/>
              </a:ext>
            </a:extLst>
          </p:cNvPr>
          <p:cNvSpPr/>
          <p:nvPr userDrawn="1"/>
        </p:nvSpPr>
        <p:spPr>
          <a:xfrm>
            <a:off x="0" y="-3"/>
            <a:ext cx="12192000" cy="6858001"/>
          </a:xfrm>
          <a:prstGeom prst="rect">
            <a:avLst/>
          </a:prstGeom>
          <a:solidFill>
            <a:srgbClr val="222A3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2D90D31D-2DD9-4B5F-4F4B-BEB941DD1270}"/>
              </a:ext>
            </a:extLst>
          </p:cNvPr>
          <p:cNvSpPr/>
          <p:nvPr userDrawn="1"/>
        </p:nvSpPr>
        <p:spPr>
          <a:xfrm>
            <a:off x="1524003" y="-97765"/>
            <a:ext cx="6220138" cy="7053524"/>
          </a:xfrm>
          <a:prstGeom prst="parallelogram">
            <a:avLst/>
          </a:prstGeom>
          <a:solidFill>
            <a:srgbClr val="B3D03A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55135F1F-7EDF-431A-6EF4-37DB9139ED57}"/>
              </a:ext>
            </a:extLst>
          </p:cNvPr>
          <p:cNvSpPr/>
          <p:nvPr userDrawn="1"/>
        </p:nvSpPr>
        <p:spPr>
          <a:xfrm>
            <a:off x="1026322" y="-97765"/>
            <a:ext cx="7215500" cy="7053524"/>
          </a:xfrm>
          <a:prstGeom prst="parallelogram">
            <a:avLst/>
          </a:prstGeom>
          <a:solidFill>
            <a:srgbClr val="B3D03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4ED6057-0AB3-336F-8D8F-4063EBAE98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5928" y="1684034"/>
            <a:ext cx="5562597" cy="4908250"/>
          </a:xfrm>
          <a:prstGeom prst="flowChartInputOutput">
            <a:avLst/>
          </a:prstGeo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2400">
                <a:solidFill>
                  <a:srgbClr val="222A3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6B527B9-6852-8E7F-95C2-0C66B102AB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65776" y="0"/>
            <a:ext cx="5159000" cy="1594453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Nunito Black" pitchFamily="2" charset="0"/>
                <a:cs typeface="Poppins Black" panose="00000A00000000000000" pitchFamily="2" charset="0"/>
              </a:defRPr>
            </a:lvl1pPr>
          </a:lstStyle>
          <a:p>
            <a:r>
              <a:rPr lang="en-US"/>
              <a:t>AGENDA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BF0006-8405-4585-E7E6-B7A5E60068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9553" y="157667"/>
            <a:ext cx="974592" cy="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opic -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48EBFD1-5022-4F3A-AC20-5B6C6240413E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222A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ED2260F9-4CBF-8309-2A91-AA32DBE6E76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42900" y="1502723"/>
            <a:ext cx="2679192" cy="372160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PHOTO</a:t>
            </a:r>
          </a:p>
        </p:txBody>
      </p:sp>
      <p:sp>
        <p:nvSpPr>
          <p:cNvPr id="37" name="Content Placeholder 35">
            <a:extLst>
              <a:ext uri="{FF2B5EF4-FFF2-40B4-BE49-F238E27FC236}">
                <a16:creationId xmlns:a16="http://schemas.microsoft.com/office/drawing/2014/main" id="{CCF1CC0F-BBED-7617-DC5B-F97717648C03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3283458" y="1502723"/>
            <a:ext cx="2679192" cy="372160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PHOTO</a:t>
            </a:r>
          </a:p>
        </p:txBody>
      </p:sp>
      <p:sp>
        <p:nvSpPr>
          <p:cNvPr id="38" name="Content Placeholder 35">
            <a:extLst>
              <a:ext uri="{FF2B5EF4-FFF2-40B4-BE49-F238E27FC236}">
                <a16:creationId xmlns:a16="http://schemas.microsoft.com/office/drawing/2014/main" id="{C275E9A1-942C-DF9A-8D64-CF1AC9C74CC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26683" y="1502723"/>
            <a:ext cx="2679192" cy="372160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PHOTO</a:t>
            </a:r>
          </a:p>
        </p:txBody>
      </p:sp>
      <p:sp>
        <p:nvSpPr>
          <p:cNvPr id="39" name="Content Placeholder 35">
            <a:extLst>
              <a:ext uri="{FF2B5EF4-FFF2-40B4-BE49-F238E27FC236}">
                <a16:creationId xmlns:a16="http://schemas.microsoft.com/office/drawing/2014/main" id="{2851B6E4-3B05-7032-0C96-9B02BF209115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169908" y="1502723"/>
            <a:ext cx="2679192" cy="372160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PHOTO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A85A36-4205-56F5-96FF-FEF2C5FDEC90}"/>
              </a:ext>
            </a:extLst>
          </p:cNvPr>
          <p:cNvSpPr/>
          <p:nvPr userDrawn="1"/>
        </p:nvSpPr>
        <p:spPr>
          <a:xfrm>
            <a:off x="342900" y="3976818"/>
            <a:ext cx="2676525" cy="1247513"/>
          </a:xfrm>
          <a:prstGeom prst="rect">
            <a:avLst/>
          </a:prstGeom>
          <a:solidFill>
            <a:srgbClr val="B3D03A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4EEE6E-A4CC-98B9-53BE-39FE8F81BEB6}"/>
              </a:ext>
            </a:extLst>
          </p:cNvPr>
          <p:cNvSpPr/>
          <p:nvPr userDrawn="1"/>
        </p:nvSpPr>
        <p:spPr>
          <a:xfrm>
            <a:off x="3286125" y="3976818"/>
            <a:ext cx="2676525" cy="1247513"/>
          </a:xfrm>
          <a:prstGeom prst="rect">
            <a:avLst/>
          </a:prstGeom>
          <a:solidFill>
            <a:srgbClr val="B3D03A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2620AD-6FB2-E483-BC69-9334CBB6DC65}"/>
              </a:ext>
            </a:extLst>
          </p:cNvPr>
          <p:cNvSpPr/>
          <p:nvPr userDrawn="1"/>
        </p:nvSpPr>
        <p:spPr>
          <a:xfrm>
            <a:off x="6229350" y="3976818"/>
            <a:ext cx="2676525" cy="1247513"/>
          </a:xfrm>
          <a:prstGeom prst="rect">
            <a:avLst/>
          </a:prstGeom>
          <a:solidFill>
            <a:srgbClr val="B3D03A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27AE1A-D4B1-7CC1-6712-A37FD3A80C0B}"/>
              </a:ext>
            </a:extLst>
          </p:cNvPr>
          <p:cNvSpPr/>
          <p:nvPr userDrawn="1"/>
        </p:nvSpPr>
        <p:spPr>
          <a:xfrm>
            <a:off x="9172575" y="3976818"/>
            <a:ext cx="2676525" cy="1247513"/>
          </a:xfrm>
          <a:prstGeom prst="rect">
            <a:avLst/>
          </a:prstGeom>
          <a:solidFill>
            <a:srgbClr val="B3D03A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0B7E975-9549-94BB-A511-A6F6340CF7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19099" y="4076699"/>
            <a:ext cx="2524125" cy="104775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lvl="0"/>
            <a:r>
              <a:rPr lang="en-US"/>
              <a:t>Main Topic #1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639327DA-045F-A2D9-2B79-500E245A39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62325" y="4076699"/>
            <a:ext cx="2524125" cy="104775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lvl="0"/>
            <a:r>
              <a:rPr lang="en-US"/>
              <a:t>Main Topic #2</a:t>
            </a:r>
          </a:p>
        </p:txBody>
      </p:sp>
      <p:sp>
        <p:nvSpPr>
          <p:cNvPr id="21" name="Content Placeholder 12">
            <a:extLst>
              <a:ext uri="{FF2B5EF4-FFF2-40B4-BE49-F238E27FC236}">
                <a16:creationId xmlns:a16="http://schemas.microsoft.com/office/drawing/2014/main" id="{0F563202-7F3D-CBE7-3004-58A372567C2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05550" y="4076699"/>
            <a:ext cx="2524125" cy="104775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lvl="0"/>
            <a:r>
              <a:rPr lang="en-US"/>
              <a:t>Main Topic #3</a:t>
            </a:r>
          </a:p>
        </p:txBody>
      </p:sp>
      <p:sp>
        <p:nvSpPr>
          <p:cNvPr id="22" name="Content Placeholder 12">
            <a:extLst>
              <a:ext uri="{FF2B5EF4-FFF2-40B4-BE49-F238E27FC236}">
                <a16:creationId xmlns:a16="http://schemas.microsoft.com/office/drawing/2014/main" id="{76DB805F-48A1-811E-1E61-470DD6A2459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248775" y="4076699"/>
            <a:ext cx="2524125" cy="104775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lvl="0"/>
            <a:r>
              <a:rPr lang="en-US"/>
              <a:t>Main Topic #4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0CA3FE9-2753-8381-A5CB-DFA0600310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900" y="1"/>
            <a:ext cx="10563225" cy="1037966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Nunito Black" pitchFamily="2" charset="0"/>
                <a:cs typeface="Poppins Black" panose="00000A00000000000000" pitchFamily="2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C09B3A9C-E9F3-3101-44D3-E18E21B6D7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5324212"/>
            <a:ext cx="2524125" cy="976706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Added Text If Needed, Describing Main Topic #1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95895CF-ABBB-9477-46B0-2F1F8D5877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62325" y="5324212"/>
            <a:ext cx="2524125" cy="976706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Added Text If Needed, Describing Main Topic #2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617D3688-7E83-BD72-298A-B921712E53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5550" y="5324212"/>
            <a:ext cx="2524125" cy="976706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Added Text If Needed, Describing Main Topic #3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EBE34670-9632-1B9E-B55E-6A3A6DD930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48775" y="5324212"/>
            <a:ext cx="2524125" cy="976706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Added Text If Needed, Describing Main Topic #4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AEF7C9F-4F2C-D257-1AD3-0D6B312545A6}"/>
              </a:ext>
            </a:extLst>
          </p:cNvPr>
          <p:cNvCxnSpPr>
            <a:cxnSpLocks/>
          </p:cNvCxnSpPr>
          <p:nvPr userDrawn="1"/>
        </p:nvCxnSpPr>
        <p:spPr>
          <a:xfrm>
            <a:off x="369208" y="6538912"/>
            <a:ext cx="11353801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B53DC47-1069-7CE6-D667-2EB4B0009308}"/>
              </a:ext>
            </a:extLst>
          </p:cNvPr>
          <p:cNvCxnSpPr>
            <a:cxnSpLocks/>
          </p:cNvCxnSpPr>
          <p:nvPr userDrawn="1"/>
        </p:nvCxnSpPr>
        <p:spPr>
          <a:xfrm>
            <a:off x="369208" y="1262062"/>
            <a:ext cx="11353801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FA15B7F-6E10-02D4-1318-A997DCE8B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9553" y="157667"/>
            <a:ext cx="974592" cy="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57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opic -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48EBFD1-5022-4F3A-AC20-5B6C6240413E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222A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29226D5-DA79-7554-0430-DE09C7238F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25501" y="1516596"/>
            <a:ext cx="3305175" cy="372427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2620AD-6FB2-E483-BC69-9334CBB6DC65}"/>
              </a:ext>
            </a:extLst>
          </p:cNvPr>
          <p:cNvSpPr/>
          <p:nvPr userDrawn="1"/>
        </p:nvSpPr>
        <p:spPr>
          <a:xfrm>
            <a:off x="8025501" y="3993358"/>
            <a:ext cx="3305175" cy="1247513"/>
          </a:xfrm>
          <a:prstGeom prst="rect">
            <a:avLst/>
          </a:prstGeom>
          <a:solidFill>
            <a:srgbClr val="B3D03A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12">
            <a:extLst>
              <a:ext uri="{FF2B5EF4-FFF2-40B4-BE49-F238E27FC236}">
                <a16:creationId xmlns:a16="http://schemas.microsoft.com/office/drawing/2014/main" id="{0F563202-7F3D-CBE7-3004-58A372567C2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37497" y="4093239"/>
            <a:ext cx="3116980" cy="104775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lvl="0"/>
            <a:r>
              <a:rPr lang="en-US"/>
              <a:t>Main Topic #3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0CA3FE9-2753-8381-A5CB-DFA0600310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900" y="1"/>
            <a:ext cx="10563225" cy="1037966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Nunito Black" pitchFamily="2" charset="0"/>
                <a:cs typeface="Poppins Black" panose="00000A00000000000000" pitchFamily="2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617D3688-7E83-BD72-298A-B921712E53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37497" y="5340752"/>
            <a:ext cx="3116980" cy="976706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Added Text If Needed, Describing Main Topic #3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0C2804D-7E7B-C588-0E60-53957CE24F8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67451" y="1516596"/>
            <a:ext cx="3305175" cy="372427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3BC4B9-0760-C397-5C58-95436AF1297A}"/>
              </a:ext>
            </a:extLst>
          </p:cNvPr>
          <p:cNvSpPr/>
          <p:nvPr userDrawn="1"/>
        </p:nvSpPr>
        <p:spPr>
          <a:xfrm>
            <a:off x="767451" y="3993358"/>
            <a:ext cx="3305175" cy="1247513"/>
          </a:xfrm>
          <a:prstGeom prst="rect">
            <a:avLst/>
          </a:prstGeom>
          <a:solidFill>
            <a:srgbClr val="B3D03A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DA0012E8-9119-C35C-E8C5-ACB5DD99054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79447" y="4093239"/>
            <a:ext cx="3116980" cy="104775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lvl="0"/>
            <a:r>
              <a:rPr lang="en-US"/>
              <a:t>Main Topic #3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57BBA468-1B5F-790F-35EA-5AAF8A24C4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9447" y="5340752"/>
            <a:ext cx="3116980" cy="976706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Added Text If Needed, Describing Main Topic #1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4B62AE6E-F487-DD7F-EF8B-12C20202097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96476" y="1516596"/>
            <a:ext cx="3305175" cy="3724275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1F2219-5F2F-CBD4-6460-F441FC64AA74}"/>
              </a:ext>
            </a:extLst>
          </p:cNvPr>
          <p:cNvSpPr/>
          <p:nvPr userDrawn="1"/>
        </p:nvSpPr>
        <p:spPr>
          <a:xfrm>
            <a:off x="4396476" y="3993358"/>
            <a:ext cx="3305175" cy="1247513"/>
          </a:xfrm>
          <a:prstGeom prst="rect">
            <a:avLst/>
          </a:prstGeom>
          <a:solidFill>
            <a:srgbClr val="B3D03A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12">
            <a:extLst>
              <a:ext uri="{FF2B5EF4-FFF2-40B4-BE49-F238E27FC236}">
                <a16:creationId xmlns:a16="http://schemas.microsoft.com/office/drawing/2014/main" id="{DBF91193-0E55-50DE-5AC4-842F7C8990B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508472" y="4093239"/>
            <a:ext cx="3116980" cy="104775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lvl="0"/>
            <a:r>
              <a:rPr lang="en-US"/>
              <a:t>Main Topic #3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9017A1D3-EC05-8556-F787-31DF672DBA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8472" y="5340752"/>
            <a:ext cx="3116980" cy="976706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Added Text If Needed, Describing Main Topic #2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75C2AE6-63C7-D694-FCC8-E871054D255E}"/>
              </a:ext>
            </a:extLst>
          </p:cNvPr>
          <p:cNvCxnSpPr>
            <a:cxnSpLocks/>
          </p:cNvCxnSpPr>
          <p:nvPr userDrawn="1"/>
        </p:nvCxnSpPr>
        <p:spPr>
          <a:xfrm>
            <a:off x="369208" y="6538912"/>
            <a:ext cx="11353801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CB11092-67D7-2049-7631-00013BE50F6E}"/>
              </a:ext>
            </a:extLst>
          </p:cNvPr>
          <p:cNvCxnSpPr>
            <a:cxnSpLocks/>
          </p:cNvCxnSpPr>
          <p:nvPr userDrawn="1"/>
        </p:nvCxnSpPr>
        <p:spPr>
          <a:xfrm>
            <a:off x="369208" y="1262062"/>
            <a:ext cx="11353801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26A9CAB-CCA4-116B-27FF-811CA1A52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9553" y="157667"/>
            <a:ext cx="974592" cy="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94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Data S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48EBFD1-5022-4F3A-AC20-5B6C6240413E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222A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0B7E975-9549-94BB-A511-A6F6340CF7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9207" y="1590449"/>
            <a:ext cx="2524125" cy="210515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lvl="0"/>
            <a:r>
              <a:rPr lang="en-US"/>
              <a:t>ICON/DATA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0CA3FE9-2753-8381-A5CB-DFA0600310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900" y="1"/>
            <a:ext cx="10563225" cy="1037966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Nunito Black" pitchFamily="2" charset="0"/>
                <a:cs typeface="Poppins Black" panose="00000A00000000000000" pitchFamily="2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C09B3A9C-E9F3-3101-44D3-E18E21B6D7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208" y="3876118"/>
            <a:ext cx="2524125" cy="338531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B3D03A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lvl="0"/>
            <a:r>
              <a:rPr lang="en-US"/>
              <a:t>TOPIC HEDING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95895CF-ABBB-9477-46B0-2F1F8D5877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2433" y="4395167"/>
            <a:ext cx="2524125" cy="1910349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Added Text If Needed, Describing Main Topic #2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617D3688-7E83-BD72-298A-B921712E53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5658" y="4395167"/>
            <a:ext cx="2524125" cy="1910349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Added Text If Needed, Describing Main Topic #3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EBE34670-9632-1B9E-B55E-6A3A6DD930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98883" y="4395168"/>
            <a:ext cx="2524125" cy="1910348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Added Text If Needed, Describing Main Topic #4</a:t>
            </a:r>
          </a:p>
        </p:txBody>
      </p:sp>
      <p:sp>
        <p:nvSpPr>
          <p:cNvPr id="2" name="Content Placeholder 12">
            <a:extLst>
              <a:ext uri="{FF2B5EF4-FFF2-40B4-BE49-F238E27FC236}">
                <a16:creationId xmlns:a16="http://schemas.microsoft.com/office/drawing/2014/main" id="{2F328E16-1DC9-68C0-3FF1-6762687428D0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12433" y="1590449"/>
            <a:ext cx="2524125" cy="210515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lvl="0"/>
            <a:r>
              <a:rPr lang="en-US"/>
              <a:t>ICON/DATA</a:t>
            </a:r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7C901A33-2E81-F03D-A4C0-6AB288F1F31E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255658" y="1590449"/>
            <a:ext cx="2524125" cy="210515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lvl="0"/>
            <a:r>
              <a:rPr lang="en-US"/>
              <a:t>ICON/DATA</a:t>
            </a:r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B57A5543-66EF-F4F6-B2B1-9D0B0148FB5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198883" y="1590448"/>
            <a:ext cx="2524125" cy="210515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lvl="0"/>
            <a:r>
              <a:rPr lang="en-US"/>
              <a:t>ICON/DATA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DA275A17-558A-B3C7-0B92-C087EDAF651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2433" y="3876118"/>
            <a:ext cx="2524125" cy="338531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B3D03A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lvl="0"/>
            <a:r>
              <a:rPr lang="en-US"/>
              <a:t>TOPIC HEDING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2F74FAF6-21D5-31AD-4FA3-B8A61420C0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55658" y="3876118"/>
            <a:ext cx="2524125" cy="338531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B3D03A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lvl="0"/>
            <a:r>
              <a:rPr lang="en-US"/>
              <a:t>TOPIC HEDING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36BD3AC5-A2C1-53B8-0994-B397DC9E3F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98883" y="3876118"/>
            <a:ext cx="2524125" cy="338531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B3D03A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lvl="0"/>
            <a:r>
              <a:rPr lang="en-US"/>
              <a:t>TOPIC HEDING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E2AA2E2-339B-22CE-95FA-94A1FFE8903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9208" y="4395167"/>
            <a:ext cx="2524125" cy="1910349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Added Text If Needed, Describing Main Topic #1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EAB61CB-69EA-C172-FFCE-BF21B0C39ED3}"/>
              </a:ext>
            </a:extLst>
          </p:cNvPr>
          <p:cNvCxnSpPr>
            <a:cxnSpLocks/>
          </p:cNvCxnSpPr>
          <p:nvPr userDrawn="1"/>
        </p:nvCxnSpPr>
        <p:spPr>
          <a:xfrm>
            <a:off x="369208" y="6538912"/>
            <a:ext cx="11353801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F2365CB-11F3-CB2F-FD69-C8A13E2A2A7F}"/>
              </a:ext>
            </a:extLst>
          </p:cNvPr>
          <p:cNvCxnSpPr>
            <a:cxnSpLocks/>
          </p:cNvCxnSpPr>
          <p:nvPr userDrawn="1"/>
        </p:nvCxnSpPr>
        <p:spPr>
          <a:xfrm>
            <a:off x="369208" y="1262062"/>
            <a:ext cx="11353801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1E03CD5-5147-3E29-CB1E-EBE398B5C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9553" y="157667"/>
            <a:ext cx="974592" cy="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03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ata S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48EBFD1-5022-4F3A-AC20-5B6C6240413E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222A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0B7E975-9549-94BB-A511-A6F6340CF7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890711" y="1590449"/>
            <a:ext cx="2524125" cy="210515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lvl="0"/>
            <a:r>
              <a:rPr lang="en-US"/>
              <a:t>ICON/DATA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0CA3FE9-2753-8381-A5CB-DFA0600310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900" y="1"/>
            <a:ext cx="10563225" cy="1037966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Nunito Black" pitchFamily="2" charset="0"/>
                <a:cs typeface="Poppins Black" panose="00000A00000000000000" pitchFamily="2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C09B3A9C-E9F3-3101-44D3-E18E21B6D7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90712" y="3876118"/>
            <a:ext cx="2524125" cy="338531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B3D03A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lvl="0"/>
            <a:r>
              <a:rPr lang="en-US"/>
              <a:t>TOPIC HEDING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95895CF-ABBB-9477-46B0-2F1F8D5877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33937" y="4395167"/>
            <a:ext cx="2524125" cy="1910349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Added Text If Needed, Describing Main Topic #2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617D3688-7E83-BD72-298A-B921712E53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77162" y="4395167"/>
            <a:ext cx="2524125" cy="1910349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Added Text If Needed, Describing Main Topic #3</a:t>
            </a:r>
          </a:p>
        </p:txBody>
      </p:sp>
      <p:sp>
        <p:nvSpPr>
          <p:cNvPr id="2" name="Content Placeholder 12">
            <a:extLst>
              <a:ext uri="{FF2B5EF4-FFF2-40B4-BE49-F238E27FC236}">
                <a16:creationId xmlns:a16="http://schemas.microsoft.com/office/drawing/2014/main" id="{2F328E16-1DC9-68C0-3FF1-6762687428D0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833937" y="1590449"/>
            <a:ext cx="2524125" cy="210515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lvl="0"/>
            <a:r>
              <a:rPr lang="en-US"/>
              <a:t>ICON/DATA</a:t>
            </a:r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7C901A33-2E81-F03D-A4C0-6AB288F1F31E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777162" y="1590449"/>
            <a:ext cx="2524125" cy="210515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lvl="0"/>
            <a:r>
              <a:rPr lang="en-US"/>
              <a:t>ICON/DATA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DA275A17-558A-B3C7-0B92-C087EDAF651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33937" y="3876118"/>
            <a:ext cx="2524125" cy="338531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B3D03A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lvl="0"/>
            <a:r>
              <a:rPr lang="en-US"/>
              <a:t>TOPIC HEDING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2F74FAF6-21D5-31AD-4FA3-B8A61420C0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77162" y="3876118"/>
            <a:ext cx="2524125" cy="338531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B3D03A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defRPr>
            </a:lvl1pPr>
          </a:lstStyle>
          <a:p>
            <a:pPr lvl="0"/>
            <a:r>
              <a:rPr lang="en-US"/>
              <a:t>TOPIC HEDING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E2AA2E2-339B-22CE-95FA-94A1FFE8903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890712" y="4395167"/>
            <a:ext cx="2524125" cy="1910349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Added Text If Needed, Describing Main Topic #1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EAB61CB-69EA-C172-FFCE-BF21B0C39ED3}"/>
              </a:ext>
            </a:extLst>
          </p:cNvPr>
          <p:cNvCxnSpPr>
            <a:cxnSpLocks/>
          </p:cNvCxnSpPr>
          <p:nvPr userDrawn="1"/>
        </p:nvCxnSpPr>
        <p:spPr>
          <a:xfrm>
            <a:off x="369208" y="6538912"/>
            <a:ext cx="11353801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F2365CB-11F3-CB2F-FD69-C8A13E2A2A7F}"/>
              </a:ext>
            </a:extLst>
          </p:cNvPr>
          <p:cNvCxnSpPr>
            <a:cxnSpLocks/>
          </p:cNvCxnSpPr>
          <p:nvPr userDrawn="1"/>
        </p:nvCxnSpPr>
        <p:spPr>
          <a:xfrm>
            <a:off x="369208" y="1262062"/>
            <a:ext cx="11353801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37B7D32-D494-3160-B54D-0000720BF5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9553" y="157667"/>
            <a:ext cx="974592" cy="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77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, Data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Picture 924" descr="Farm field at harvest time">
            <a:extLst>
              <a:ext uri="{FF2B5EF4-FFF2-40B4-BE49-F238E27FC236}">
                <a16:creationId xmlns:a16="http://schemas.microsoft.com/office/drawing/2014/main" id="{4B01D5A4-6B38-DFF5-D996-CC01FE333A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044" t="7796" r="39044" b="7796"/>
          <a:stretch/>
        </p:blipFill>
        <p:spPr>
          <a:xfrm>
            <a:off x="809624" y="0"/>
            <a:ext cx="1138237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DF0961-6CBF-0A16-D243-08E6C7465E14}"/>
              </a:ext>
            </a:extLst>
          </p:cNvPr>
          <p:cNvSpPr/>
          <p:nvPr userDrawn="1"/>
        </p:nvSpPr>
        <p:spPr>
          <a:xfrm>
            <a:off x="0" y="16797"/>
            <a:ext cx="6096000" cy="6858001"/>
          </a:xfrm>
          <a:prstGeom prst="rect">
            <a:avLst/>
          </a:prstGeom>
          <a:solidFill>
            <a:srgbClr val="222A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582D26-75FD-33F8-CD9F-03E8DF9968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901" y="1"/>
            <a:ext cx="5486399" cy="1037966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Nunito Black" pitchFamily="2" charset="0"/>
                <a:cs typeface="Poppins Black" panose="00000A00000000000000" pitchFamily="2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3DDCE9-3FDF-0D7E-688B-4C0C9F26F42E}"/>
              </a:ext>
            </a:extLst>
          </p:cNvPr>
          <p:cNvSpPr/>
          <p:nvPr userDrawn="1"/>
        </p:nvSpPr>
        <p:spPr>
          <a:xfrm>
            <a:off x="6096000" y="1219633"/>
            <a:ext cx="6095999" cy="5353308"/>
          </a:xfrm>
          <a:prstGeom prst="rect">
            <a:avLst/>
          </a:prstGeom>
          <a:solidFill>
            <a:srgbClr val="B3D03A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7D9833E-4A43-1311-954F-0987D476B02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96000" y="1329300"/>
            <a:ext cx="6096000" cy="513397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MAP/DATA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85693F5-94F8-10C4-A712-8A650CB5C7D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2899" y="3853425"/>
            <a:ext cx="5486401" cy="26182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Graphs/Charts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5CD7C2EB-D93E-AE71-5E12-0F279BA4F63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899" y="1329300"/>
            <a:ext cx="5486401" cy="2337207"/>
          </a:xfrm>
        </p:spPr>
        <p:txBody>
          <a:bodyPr anchor="t"/>
          <a:lstStyle>
            <a:lvl1pPr marL="457200" indent="-457200" algn="l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Text – Key Points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6FD5B8-DB1B-905C-0E7E-1505FA42C358}"/>
              </a:ext>
            </a:extLst>
          </p:cNvPr>
          <p:cNvCxnSpPr>
            <a:cxnSpLocks/>
          </p:cNvCxnSpPr>
          <p:nvPr userDrawn="1"/>
        </p:nvCxnSpPr>
        <p:spPr>
          <a:xfrm>
            <a:off x="369208" y="6538912"/>
            <a:ext cx="5460092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2A7F15-F392-D33C-CBEB-DADCFB59DBFF}"/>
              </a:ext>
            </a:extLst>
          </p:cNvPr>
          <p:cNvCxnSpPr>
            <a:cxnSpLocks/>
          </p:cNvCxnSpPr>
          <p:nvPr userDrawn="1"/>
        </p:nvCxnSpPr>
        <p:spPr>
          <a:xfrm>
            <a:off x="369208" y="1262062"/>
            <a:ext cx="5460092" cy="0"/>
          </a:xfrm>
          <a:prstGeom prst="line">
            <a:avLst/>
          </a:prstGeom>
          <a:ln w="76200" cap="rnd">
            <a:solidFill>
              <a:srgbClr val="111A23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244B326-BF04-BD74-6240-478409A59B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9553" y="157667"/>
            <a:ext cx="974592" cy="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61" r:id="rId3"/>
    <p:sldLayoutId id="2147483662" r:id="rId4"/>
    <p:sldLayoutId id="2147483670" r:id="rId5"/>
    <p:sldLayoutId id="2147483671" r:id="rId6"/>
    <p:sldLayoutId id="2147483676" r:id="rId7"/>
    <p:sldLayoutId id="2147483678" r:id="rId8"/>
    <p:sldLayoutId id="2147483672" r:id="rId9"/>
    <p:sldLayoutId id="2147483682" r:id="rId10"/>
    <p:sldLayoutId id="2147483683" r:id="rId11"/>
    <p:sldLayoutId id="2147483673" r:id="rId12"/>
    <p:sldLayoutId id="2147483674" r:id="rId13"/>
    <p:sldLayoutId id="2147483677" r:id="rId14"/>
    <p:sldLayoutId id="2147483679" r:id="rId15"/>
    <p:sldLayoutId id="2147483675" r:id="rId16"/>
    <p:sldLayoutId id="2147483665" r:id="rId17"/>
    <p:sldLayoutId id="214748366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8BA4"/>
          </a:solidFill>
          <a:latin typeface="Nunito Black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50000"/>
            </a:schemeClr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37A7C-C8B8-9D05-A3A5-D068C1609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7397583"/>
              </p:ext>
            </p:extLst>
          </p:nvPr>
        </p:nvGraphicFramePr>
        <p:xfrm>
          <a:off x="785075" y="2308620"/>
          <a:ext cx="5360468" cy="3216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3452171-CE9D-CF98-F2FA-FC8694567D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9559583"/>
              </p:ext>
            </p:extLst>
          </p:nvPr>
        </p:nvGraphicFramePr>
        <p:xfrm>
          <a:off x="5437767" y="2284901"/>
          <a:ext cx="540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11100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3321C-AC1E-77E5-A7D7-CF198F6CC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72520-BC81-4455-6EA5-C529C3051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9450314"/>
              </p:ext>
            </p:extLst>
          </p:nvPr>
        </p:nvGraphicFramePr>
        <p:xfrm>
          <a:off x="1170039" y="1464515"/>
          <a:ext cx="8200103" cy="4920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32594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CAD64-89E4-4888-1386-A9A31A08D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E641C-866C-6C83-A1A4-BFC24CB62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D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5160929"/>
              </p:ext>
            </p:extLst>
          </p:nvPr>
        </p:nvGraphicFramePr>
        <p:xfrm>
          <a:off x="1656961" y="1423220"/>
          <a:ext cx="8328743" cy="4997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9380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91F0D-09C3-F5D8-CEB5-D2E0723E5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9CC9A-98B5-3D67-BCA1-57B24A6C8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E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4789028"/>
              </p:ext>
            </p:extLst>
          </p:nvPr>
        </p:nvGraphicFramePr>
        <p:xfrm>
          <a:off x="1612193" y="1468389"/>
          <a:ext cx="8177980" cy="4906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30069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5C9FB-CE10-7B83-C2A7-A653EC2B3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FCF5F-A4B8-7D01-A0CC-05211AB6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F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7481780"/>
              </p:ext>
            </p:extLst>
          </p:nvPr>
        </p:nvGraphicFramePr>
        <p:xfrm>
          <a:off x="1681315" y="1446817"/>
          <a:ext cx="8229601" cy="493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79492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29E88-8911-B8FF-5E2A-EF721F896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70801-2EA9-180F-126D-F9FB7B62E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2756034"/>
              </p:ext>
            </p:extLst>
          </p:nvPr>
        </p:nvGraphicFramePr>
        <p:xfrm>
          <a:off x="1886550" y="1569400"/>
          <a:ext cx="7950467" cy="477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32897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63B2E-1C8C-B0AF-F9D4-9E9E9AC82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9EC5F-3C03-BC22-82B1-2A6E322C8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1395547"/>
              </p:ext>
            </p:extLst>
          </p:nvPr>
        </p:nvGraphicFramePr>
        <p:xfrm>
          <a:off x="1241659" y="1496247"/>
          <a:ext cx="8075596" cy="4845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90993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33CC8-7F71-E0D7-D357-EDEC83B21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C2DC2-10C6-EA4E-4391-EE8E1D903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10573" cy="1325563"/>
          </a:xfrm>
        </p:spPr>
        <p:txBody>
          <a:bodyPr/>
          <a:lstStyle/>
          <a:p>
            <a:pPr algn="r"/>
            <a:r>
              <a:rPr lang="en-US" dirty="0"/>
              <a:t>Survey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D35725-0A1E-EAD4-527C-9112C9E7D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17" y="120106"/>
            <a:ext cx="4959769" cy="6372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52D603-2212-B636-E2FB-2E02D1DED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71" y="3667831"/>
            <a:ext cx="1619250" cy="223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CEF466-2229-AAD9-9DEC-2DC5BA06AA76}"/>
              </a:ext>
            </a:extLst>
          </p:cNvPr>
          <p:cNvSpPr txBox="1"/>
          <p:nvPr/>
        </p:nvSpPr>
        <p:spPr>
          <a:xfrm>
            <a:off x="7061703" y="2395926"/>
            <a:ext cx="4010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4266147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5C0A1-54C0-DE95-8A1F-C26362776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487DD-4007-16C1-FF34-84C6D7826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1823514"/>
              </p:ext>
            </p:extLst>
          </p:nvPr>
        </p:nvGraphicFramePr>
        <p:xfrm>
          <a:off x="1232034" y="1444271"/>
          <a:ext cx="8171848" cy="490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6876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35FC8-54FF-C718-E2E8-FADEB91D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AF4F8-7356-DFD9-4EB5-CF5EB251B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20C4831-1EEC-F4D0-A18A-40346F49D6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9884287"/>
              </p:ext>
            </p:extLst>
          </p:nvPr>
        </p:nvGraphicFramePr>
        <p:xfrm>
          <a:off x="1086415" y="1366621"/>
          <a:ext cx="8446884" cy="5068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7469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9EB61-2D54-6F90-9360-E633965A2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77258-8529-26AE-85A6-51AC31E4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A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0737996"/>
              </p:ext>
            </p:extLst>
          </p:nvPr>
        </p:nvGraphicFramePr>
        <p:xfrm>
          <a:off x="1150374" y="1370125"/>
          <a:ext cx="8377084" cy="5026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3476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04E73-8F87-21B7-360D-54C4F1126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89F15-E1CB-7410-017C-052ED9F56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9079072"/>
              </p:ext>
            </p:extLst>
          </p:nvPr>
        </p:nvGraphicFramePr>
        <p:xfrm>
          <a:off x="1520791" y="1394219"/>
          <a:ext cx="8497759" cy="5098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79361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42077-32AA-094E-C9EF-D61058A70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66942-4701-CEF7-1C00-E3FF0AEE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4493479"/>
              </p:ext>
            </p:extLst>
          </p:nvPr>
        </p:nvGraphicFramePr>
        <p:xfrm>
          <a:off x="1159387" y="1435018"/>
          <a:ext cx="8259916" cy="4955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07886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ilwaukee County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7680"/>
      </a:accent1>
      <a:accent2>
        <a:srgbClr val="FEDD00"/>
      </a:accent2>
      <a:accent3>
        <a:srgbClr val="AC9F3C"/>
      </a:accent3>
      <a:accent4>
        <a:srgbClr val="BEC6C4"/>
      </a:accent4>
      <a:accent5>
        <a:srgbClr val="7C878E"/>
      </a:accent5>
      <a:accent6>
        <a:srgbClr val="000000"/>
      </a:accent6>
      <a:hlink>
        <a:srgbClr val="7C878E"/>
      </a:hlink>
      <a:folHlink>
        <a:srgbClr val="BEC6C4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59096ad9-8b60-446a-90b7-017dbb9421a3}" enabled="1" method="Standard" siteId="{3d234255-e20f-4205-88a5-9658a402999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1240</TotalTime>
  <Words>341</Words>
  <Application>Microsoft Office PowerPoint</Application>
  <PresentationFormat>Widescreen</PresentationFormat>
  <Paragraphs>43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Arial</vt:lpstr>
      <vt:lpstr>Nunito Black</vt:lpstr>
      <vt:lpstr>Open Sans</vt:lpstr>
      <vt:lpstr>Open Sans Condensed ExtraBold</vt:lpstr>
      <vt:lpstr>Open Sans Light</vt:lpstr>
      <vt:lpstr>office theme</vt:lpstr>
      <vt:lpstr>Survey Results</vt:lpstr>
      <vt:lpstr>Survey Results</vt:lpstr>
      <vt:lpstr>Survey Results</vt:lpstr>
      <vt:lpstr>Survey Results</vt:lpstr>
      <vt:lpstr>Survey Results</vt:lpstr>
      <vt:lpstr>Survey Results</vt:lpstr>
      <vt:lpstr>Survey Results</vt:lpstr>
      <vt:lpstr>Survey Results</vt:lpstr>
      <vt:lpstr>Survey Results</vt:lpstr>
      <vt:lpstr>Survey Results</vt:lpstr>
      <vt:lpstr>Survey Results</vt:lpstr>
      <vt:lpstr>Survey Results</vt:lpstr>
      <vt:lpstr>Survey 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Brian Garmon</dc:creator>
  <cp:lastModifiedBy>Brian Garmon</cp:lastModifiedBy>
  <cp:revision>3</cp:revision>
  <dcterms:created xsi:type="dcterms:W3CDTF">2025-03-06T14:51:26Z</dcterms:created>
  <dcterms:modified xsi:type="dcterms:W3CDTF">2025-08-06T14:47:53Z</dcterms:modified>
</cp:coreProperties>
</file>